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4" r:id="rId1"/>
  </p:sldMasterIdLst>
  <p:notesMasterIdLst>
    <p:notesMasterId r:id="rId38"/>
  </p:notesMasterIdLst>
  <p:handoutMasterIdLst>
    <p:handoutMasterId r:id="rId39"/>
  </p:handoutMasterIdLst>
  <p:sldIdLst>
    <p:sldId id="256" r:id="rId2"/>
    <p:sldId id="295" r:id="rId3"/>
    <p:sldId id="294" r:id="rId4"/>
    <p:sldId id="298" r:id="rId5"/>
    <p:sldId id="288" r:id="rId6"/>
    <p:sldId id="262" r:id="rId7"/>
    <p:sldId id="263" r:id="rId8"/>
    <p:sldId id="299" r:id="rId9"/>
    <p:sldId id="300" r:id="rId10"/>
    <p:sldId id="303" r:id="rId11"/>
    <p:sldId id="301" r:id="rId12"/>
    <p:sldId id="302" r:id="rId13"/>
    <p:sldId id="28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90" r:id="rId34"/>
    <p:sldId id="291" r:id="rId35"/>
    <p:sldId id="296" r:id="rId36"/>
    <p:sldId id="292"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kern="1200">
        <a:solidFill>
          <a:schemeClr val="tx1"/>
        </a:solidFill>
        <a:latin typeface="Arial" pitchFamily="34" charset="0"/>
        <a:ea typeface="ＭＳ Ｐゴシック"/>
        <a:cs typeface="ＭＳ Ｐゴシック"/>
      </a:defRPr>
    </a:lvl5pPr>
    <a:lvl6pPr marL="2286000" algn="l" defTabSz="914400" rtl="0" eaLnBrk="1" latinLnBrk="0" hangingPunct="1">
      <a:defRPr kern="1200">
        <a:solidFill>
          <a:schemeClr val="tx1"/>
        </a:solidFill>
        <a:latin typeface="Arial" pitchFamily="34" charset="0"/>
        <a:ea typeface="ＭＳ Ｐゴシック"/>
        <a:cs typeface="ＭＳ Ｐゴシック"/>
      </a:defRPr>
    </a:lvl6pPr>
    <a:lvl7pPr marL="2743200" algn="l" defTabSz="914400" rtl="0" eaLnBrk="1" latinLnBrk="0" hangingPunct="1">
      <a:defRPr kern="1200">
        <a:solidFill>
          <a:schemeClr val="tx1"/>
        </a:solidFill>
        <a:latin typeface="Arial" pitchFamily="34" charset="0"/>
        <a:ea typeface="ＭＳ Ｐゴシック"/>
        <a:cs typeface="ＭＳ Ｐゴシック"/>
      </a:defRPr>
    </a:lvl7pPr>
    <a:lvl8pPr marL="3200400" algn="l" defTabSz="914400" rtl="0" eaLnBrk="1" latinLnBrk="0" hangingPunct="1">
      <a:defRPr kern="1200">
        <a:solidFill>
          <a:schemeClr val="tx1"/>
        </a:solidFill>
        <a:latin typeface="Arial" pitchFamily="34" charset="0"/>
        <a:ea typeface="ＭＳ Ｐゴシック"/>
        <a:cs typeface="ＭＳ Ｐゴシック"/>
      </a:defRPr>
    </a:lvl8pPr>
    <a:lvl9pPr marL="3657600" algn="l" defTabSz="914400" rtl="0" eaLnBrk="1" latinLnBrk="0" hangingPunct="1">
      <a:defRPr kern="1200">
        <a:solidFill>
          <a:schemeClr val="tx1"/>
        </a:solidFill>
        <a:latin typeface="Arial" pitchFamily="34"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F3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63" autoAdjust="0"/>
    <p:restoredTop sz="86307" autoAdjust="0"/>
  </p:normalViewPr>
  <p:slideViewPr>
    <p:cSldViewPr>
      <p:cViewPr varScale="1">
        <p:scale>
          <a:sx n="70" d="100"/>
          <a:sy n="70" d="100"/>
        </p:scale>
        <p:origin x="-1938" y="-96"/>
      </p:cViewPr>
      <p:guideLst>
        <p:guide orient="horz" pos="2160"/>
        <p:guide pos="2880"/>
      </p:guideLst>
    </p:cSldViewPr>
  </p:slideViewPr>
  <p:outlineViewPr>
    <p:cViewPr>
      <p:scale>
        <a:sx n="33" d="100"/>
        <a:sy n="33" d="100"/>
      </p:scale>
      <p:origin x="246"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ea typeface="ＭＳ Ｐゴシック" charset="-128"/>
                <a:cs typeface="+mn-cs"/>
              </a:defRPr>
            </a:lvl1pPr>
          </a:lstStyle>
          <a:p>
            <a:pPr>
              <a:defRPr/>
            </a:pPr>
            <a:fld id="{F9CF8358-953C-4AC5-8F7F-D14683304448}" type="datetimeFigureOut">
              <a:rPr lang="en-US"/>
              <a:pPr>
                <a:defRPr/>
              </a:pPr>
              <a:t>6/3/2011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ea typeface="ＭＳ Ｐゴシック" charset="-128"/>
                <a:cs typeface="+mn-cs"/>
              </a:defRPr>
            </a:lvl1pPr>
          </a:lstStyle>
          <a:p>
            <a:pPr>
              <a:defRPr/>
            </a:pPr>
            <a:fld id="{C3948E34-79E4-4B7C-9D29-426167267C59}"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ea typeface="ＭＳ Ｐゴシック" charset="-128"/>
                <a:cs typeface="+mn-cs"/>
              </a:defRPr>
            </a:lvl1pPr>
          </a:lstStyle>
          <a:p>
            <a:pPr>
              <a:defRPr/>
            </a:pPr>
            <a:fld id="{383C7ED8-F0BD-4538-8F38-D1CAC2981AC4}" type="datetimeFigureOut">
              <a:rPr lang="en-US"/>
              <a:pPr>
                <a:defRPr/>
              </a:pPr>
              <a:t>6/3/2011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ea typeface="ＭＳ Ｐゴシック" charset="-128"/>
                <a:cs typeface="+mn-cs"/>
              </a:defRPr>
            </a:lvl1pPr>
          </a:lstStyle>
          <a:p>
            <a:pPr>
              <a:defRPr/>
            </a:pPr>
            <a:fld id="{9C717A59-B066-45C0-82A7-C80AB93000E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1EAEE"/>
                </a:solidFill>
              </a:defRPr>
            </a:lvl1pPr>
          </a:lstStyle>
          <a:p>
            <a:pPr>
              <a:defRPr/>
            </a:pPr>
            <a:fld id="{85E53F8E-9D23-48F9-BEB6-A1529DF305D9}" type="datetime1">
              <a:rPr lang="en-US"/>
              <a:pPr>
                <a:defRPr/>
              </a:pPr>
              <a:t>6/3/2011</a:t>
            </a:fld>
            <a:endParaRPr lang="en-US"/>
          </a:p>
        </p:txBody>
      </p:sp>
      <p:sp>
        <p:nvSpPr>
          <p:cNvPr id="5" name="Footer Placeholder 18"/>
          <p:cNvSpPr>
            <a:spLocks noGrp="1"/>
          </p:cNvSpPr>
          <p:nvPr>
            <p:ph type="ftr" sz="quarter" idx="11"/>
          </p:nvPr>
        </p:nvSpPr>
        <p:spPr/>
        <p:txBody>
          <a:bodyPr/>
          <a:lstStyle>
            <a:lvl1pPr>
              <a:defRPr>
                <a:solidFill>
                  <a:srgbClr val="D1EAEE"/>
                </a:solidFill>
              </a:defRPr>
            </a:lvl1pPr>
          </a:lstStyle>
          <a:p>
            <a:pPr>
              <a:defRPr/>
            </a:pPr>
            <a:endParaRPr lang="en-US"/>
          </a:p>
        </p:txBody>
      </p:sp>
      <p:sp>
        <p:nvSpPr>
          <p:cNvPr id="6" name="Slide Number Placeholder 26"/>
          <p:cNvSpPr>
            <a:spLocks noGrp="1"/>
          </p:cNvSpPr>
          <p:nvPr>
            <p:ph type="sldNum" sz="quarter" idx="12"/>
          </p:nvPr>
        </p:nvSpPr>
        <p:spPr/>
        <p:txBody>
          <a:bodyPr/>
          <a:lstStyle>
            <a:lvl1pPr>
              <a:defRPr>
                <a:solidFill>
                  <a:srgbClr val="D1EAEE"/>
                </a:solidFill>
              </a:defRPr>
            </a:lvl1pPr>
          </a:lstStyle>
          <a:p>
            <a:pPr>
              <a:defRPr/>
            </a:pPr>
            <a:fld id="{60837249-4E65-468E-8297-F0D58D50332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48C3FD1-30FB-471D-B661-EE43F6B05080}" type="datetime1">
              <a:rPr lang="en-US"/>
              <a:pPr>
                <a:defRPr/>
              </a:pPr>
              <a:t>6/3/2011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2ABAA23-8796-4D1E-AAE1-5732FE1642A3}" type="slidenum">
              <a:rPr lang="en-US"/>
              <a:pPr>
                <a:defRPr/>
              </a:pPr>
              <a:t>‹#›</a:t>
            </a:fld>
            <a:endParaRPr lang="en-US"/>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84AF808-2E21-49EF-BDCE-CF54D4B01E44}" type="datetime1">
              <a:rPr lang="en-US"/>
              <a:pPr>
                <a:defRPr/>
              </a:pPr>
              <a:t>6/3/2011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C8A102CD-3E2D-464A-B0FD-A04EEC398494}" type="slidenum">
              <a:rPr lang="en-US"/>
              <a:pPr>
                <a:defRPr/>
              </a:pPr>
              <a:t>‹#›</a:t>
            </a:fld>
            <a:endParaRPr lang="en-US"/>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5AFF9E8-F8EB-4CF7-A48A-BB86C5AC3946}" type="datetime1">
              <a:rPr lang="en-US"/>
              <a:pPr>
                <a:defRPr/>
              </a:pPr>
              <a:t>6/3/2011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C7CF0A3-E240-4FA1-A5D3-F7ABC446B357}" type="slidenum">
              <a:rPr lang="en-US"/>
              <a:pPr>
                <a:defRPr/>
              </a:pPr>
              <a:t>‹#›</a:t>
            </a:fld>
            <a:endParaRPr lang="en-US"/>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1EAEE"/>
                </a:solidFill>
              </a:defRPr>
            </a:lvl1pPr>
          </a:lstStyle>
          <a:p>
            <a:pPr>
              <a:defRPr/>
            </a:pPr>
            <a:fld id="{626AB20A-CEBC-4AE7-80BD-BE1080B7369E}" type="datetime1">
              <a:rPr lang="en-US"/>
              <a:pPr>
                <a:defRPr/>
              </a:pPr>
              <a:t>6/3/2011</a:t>
            </a:fld>
            <a:endParaRPr lang="en-US"/>
          </a:p>
        </p:txBody>
      </p:sp>
      <p:sp>
        <p:nvSpPr>
          <p:cNvPr id="5" name="Footer Placeholder 4"/>
          <p:cNvSpPr>
            <a:spLocks noGrp="1"/>
          </p:cNvSpPr>
          <p:nvPr>
            <p:ph type="ftr" sz="quarter" idx="11"/>
          </p:nvPr>
        </p:nvSpPr>
        <p:spPr/>
        <p:txBody>
          <a:bodyPr/>
          <a:lstStyle>
            <a:lvl1pPr>
              <a:defRPr>
                <a:solidFill>
                  <a:srgbClr val="D1EAEE"/>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D1EAEE"/>
                </a:solidFill>
              </a:defRPr>
            </a:lvl1pPr>
          </a:lstStyle>
          <a:p>
            <a:pPr>
              <a:defRPr/>
            </a:pPr>
            <a:fld id="{8037CC0C-2FD8-4BE1-93D2-BA8AA7F440C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D12023F8-D58F-48BA-90EA-26C035DDAE34}" type="datetime1">
              <a:rPr lang="en-US"/>
              <a:pPr>
                <a:defRPr/>
              </a:pPr>
              <a:t>6/3/2011</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B44196FA-9004-4799-AA14-09C09DCD8065}" type="slidenum">
              <a:rPr lang="en-US"/>
              <a:pPr>
                <a:defRPr/>
              </a:pPr>
              <a:t>‹#›</a:t>
            </a:fld>
            <a:endParaRPr lang="en-US"/>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3C38EBB1-58F3-4FAA-9642-19E84C078F5C}" type="datetime1">
              <a:rPr lang="en-US"/>
              <a:pPr>
                <a:defRPr/>
              </a:pPr>
              <a:t>6/3/2011</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0D378ECA-9335-45E5-AA5E-2E016857AC6A}" type="slidenum">
              <a:rPr lang="en-US"/>
              <a:pPr>
                <a:defRPr/>
              </a:pPr>
              <a:t>‹#›</a:t>
            </a:fld>
            <a:endParaRPr lang="en-US"/>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7F366F31-C2B4-4C21-A523-CAAAE00CBD6F}" type="datetime1">
              <a:rPr lang="en-US"/>
              <a:pPr>
                <a:defRPr/>
              </a:pPr>
              <a:t>6/3/2011</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9D3BAD2B-4FB1-4830-9A68-45A6018B9078}" type="slidenum">
              <a:rPr lang="en-US"/>
              <a:pPr>
                <a:defRPr/>
              </a:pPr>
              <a:t>‹#›</a:t>
            </a:fld>
            <a:endParaRPr lang="en-US"/>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F51B67EC-8184-4DFD-9D07-F2748642D909}" type="datetime1">
              <a:rPr lang="en-US"/>
              <a:pPr>
                <a:defRPr/>
              </a:pPr>
              <a:t>6/3/2011</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0D3201C4-0122-4355-9D7A-12BDD6C45F0E}" type="slidenum">
              <a:rPr lang="en-US"/>
              <a:pPr>
                <a:defRPr/>
              </a:pPr>
              <a:t>‹#›</a:t>
            </a:fld>
            <a:endParaRPr lang="en-US"/>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F2320DE6-6207-4EEF-B07E-927FD20A4E4E}" type="datetime1">
              <a:rPr lang="en-US"/>
              <a:pPr>
                <a:defRPr/>
              </a:pPr>
              <a:t>6/3/2011</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33A4F8D-A5F3-4490-A78A-6E88D693A6D9}" type="slidenum">
              <a:rPr lang="en-US"/>
              <a:pPr>
                <a:defRPr/>
              </a:pPr>
              <a:t>‹#›</a:t>
            </a:fld>
            <a:endParaRPr lang="en-US"/>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ＭＳ Ｐゴシック" charset="-128"/>
            </a:endParaRPr>
          </a:p>
        </p:txBody>
      </p:sp>
      <p:sp>
        <p:nvSpPr>
          <p:cNvPr id="6" name="Right Triangle 5"/>
          <p:cNvSpPr>
            <a:spLocks noChangeArrowheads="1"/>
          </p:cNvSpPr>
          <p:nvPr/>
        </p:nvSpPr>
        <p:spPr bwMode="auto">
          <a:xfrm rot="420000" flipV="1">
            <a:off x="8004175" y="5359400"/>
            <a:ext cx="155575" cy="155575"/>
          </a:xfrm>
          <a:prstGeom prst="rtTriangle">
            <a:avLst/>
          </a:prstGeom>
          <a:solidFill>
            <a:srgbClr val="FFFFFF"/>
          </a:solidFill>
          <a:ln w="12700">
            <a:solidFill>
              <a:srgbClr val="FFFFFF"/>
            </a:solidFill>
            <a:bevel/>
            <a:headEnd/>
            <a:tailEnd/>
          </a:ln>
          <a:effectLst>
            <a:outerShdw dist="6350" dir="12899787" algn="tl" rotWithShape="0">
              <a:srgbClr val="808080">
                <a:alpha val="46999"/>
              </a:srgbClr>
            </a:outerShdw>
          </a:effectLst>
        </p:spPr>
        <p:txBody>
          <a:bodyPr anchor="ctr"/>
          <a:lstStyle/>
          <a:p>
            <a:pPr algn="ctr">
              <a:defRPr/>
            </a:pPr>
            <a:endParaRPr lang="en-US">
              <a:solidFill>
                <a:srgbClr val="FFFFFF"/>
              </a:solidFill>
              <a:latin typeface="Constantia" charset="0"/>
              <a:ea typeface="ＭＳ Ｐゴシック" charset="-128"/>
              <a:cs typeface="+mn-cs"/>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Constantia" charset="0"/>
              <a:ea typeface="ＭＳ Ｐゴシック" charset="-128"/>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Constantia" charset="0"/>
              <a:ea typeface="ＭＳ Ｐゴシック" charset="-128"/>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3684470D-3759-441E-8991-E0F1AEC513C4}" type="datetime1">
              <a:rPr lang="en-US"/>
              <a:pPr>
                <a:defRPr/>
              </a:pPr>
              <a:t>6/3/2011</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17D8E038-DE30-45E1-BA27-961D5EDABFE7}" type="slidenum">
              <a:rPr lang="en-US"/>
              <a:pPr>
                <a:defRPr/>
              </a:pPr>
              <a:t>‹#›</a:t>
            </a:fld>
            <a:endParaRPr lang="en-US"/>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Constantia" charset="0"/>
              <a:ea typeface="ＭＳ Ｐゴシック" charset="-128"/>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Constantia" charset="0"/>
              <a:ea typeface="ＭＳ Ｐゴシック" charset="-128"/>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latin typeface="Arial" charset="0"/>
                <a:ea typeface="ＭＳ Ｐゴシック" charset="-128"/>
                <a:cs typeface="+mn-cs"/>
              </a:defRPr>
            </a:lvl1pPr>
          </a:lstStyle>
          <a:p>
            <a:pPr>
              <a:defRPr/>
            </a:pPr>
            <a:fld id="{2BCA80ED-6F13-40A9-A731-43674CBFC47C}" type="datetime1">
              <a:rPr lang="en-US"/>
              <a:pPr>
                <a:defRPr/>
              </a:pPr>
              <a:t>6/3/2011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latin typeface="Arial" charset="0"/>
                <a:ea typeface="ＭＳ Ｐゴシック" charset="-128"/>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a:defRPr sz="1200">
                <a:solidFill>
                  <a:srgbClr val="045C75"/>
                </a:solidFill>
                <a:latin typeface="Arial" charset="0"/>
                <a:ea typeface="ＭＳ Ｐゴシック" charset="-128"/>
                <a:cs typeface="+mn-cs"/>
              </a:defRPr>
            </a:lvl1pPr>
          </a:lstStyle>
          <a:p>
            <a:pPr>
              <a:defRPr/>
            </a:pPr>
            <a:fld id="{D63D644C-64AD-4DAC-9D05-07A5803982DF}"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latin typeface="Arial" charset="0"/>
                <a:ea typeface="ＭＳ Ｐゴシック" charset="-128"/>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latin typeface="Arial" charset="0"/>
                <a:ea typeface="ＭＳ Ｐゴシック" charset="-128"/>
                <a:cs typeface="+mn-cs"/>
              </a:endParaRPr>
            </a:p>
          </p:txBody>
        </p:sp>
      </p:grpSp>
    </p:spTree>
  </p:cSld>
  <p:clrMap bg1="lt1" tx1="dk1" bg2="lt2" tx2="dk2" accent1="accent1" accent2="accent2" accent3="accent3" accent4="accent4" accent5="accent5" accent6="accent6" hlink="hlink" folHlink="folHlink"/>
  <p:sldLayoutIdLst>
    <p:sldLayoutId id="2147483885" r:id="rId1"/>
    <p:sldLayoutId id="2147483877" r:id="rId2"/>
    <p:sldLayoutId id="2147483886" r:id="rId3"/>
    <p:sldLayoutId id="2147483878" r:id="rId4"/>
    <p:sldLayoutId id="2147483879" r:id="rId5"/>
    <p:sldLayoutId id="2147483880" r:id="rId6"/>
    <p:sldLayoutId id="2147483881" r:id="rId7"/>
    <p:sldLayoutId id="2147483882" r:id="rId8"/>
    <p:sldLayoutId id="2147483887" r:id="rId9"/>
    <p:sldLayoutId id="2147483883" r:id="rId10"/>
    <p:sldLayoutId id="2147483884" r:id="rId11"/>
  </p:sldLayoutIdLst>
  <p:transition spd="slow">
    <p:fade/>
  </p:transition>
  <p:txStyles>
    <p:titleStyle>
      <a:lvl1pPr algn="l" rtl="0" eaLnBrk="0" fontAlgn="base" hangingPunct="0">
        <a:spcBef>
          <a:spcPct val="0"/>
        </a:spcBef>
        <a:spcAft>
          <a:spcPct val="0"/>
        </a:spcAft>
        <a:defRPr sz="5000" kern="1200">
          <a:solidFill>
            <a:schemeClr val="tx2"/>
          </a:solidFill>
          <a:latin typeface="+mj-lt"/>
          <a:ea typeface="ＭＳ Ｐゴシック" charset="-128"/>
          <a:cs typeface="ＭＳ Ｐゴシック"/>
        </a:defRPr>
      </a:lvl1pPr>
      <a:lvl2pPr algn="l" rtl="0" eaLnBrk="0" fontAlgn="base" hangingPunct="0">
        <a:spcBef>
          <a:spcPct val="0"/>
        </a:spcBef>
        <a:spcAft>
          <a:spcPct val="0"/>
        </a:spcAft>
        <a:defRPr sz="5000">
          <a:solidFill>
            <a:schemeClr val="tx2"/>
          </a:solidFill>
          <a:latin typeface="Calibri" charset="0"/>
          <a:ea typeface="ＭＳ Ｐゴシック" charset="-128"/>
          <a:cs typeface="ＭＳ Ｐゴシック"/>
        </a:defRPr>
      </a:lvl2pPr>
      <a:lvl3pPr algn="l" rtl="0" eaLnBrk="0" fontAlgn="base" hangingPunct="0">
        <a:spcBef>
          <a:spcPct val="0"/>
        </a:spcBef>
        <a:spcAft>
          <a:spcPct val="0"/>
        </a:spcAft>
        <a:defRPr sz="5000">
          <a:solidFill>
            <a:schemeClr val="tx2"/>
          </a:solidFill>
          <a:latin typeface="Calibri" charset="0"/>
          <a:ea typeface="ＭＳ Ｐゴシック" charset="-128"/>
          <a:cs typeface="ＭＳ Ｐゴシック"/>
        </a:defRPr>
      </a:lvl3pPr>
      <a:lvl4pPr algn="l" rtl="0" eaLnBrk="0" fontAlgn="base" hangingPunct="0">
        <a:spcBef>
          <a:spcPct val="0"/>
        </a:spcBef>
        <a:spcAft>
          <a:spcPct val="0"/>
        </a:spcAft>
        <a:defRPr sz="5000">
          <a:solidFill>
            <a:schemeClr val="tx2"/>
          </a:solidFill>
          <a:latin typeface="Calibri" charset="0"/>
          <a:ea typeface="ＭＳ Ｐゴシック" charset="-128"/>
          <a:cs typeface="ＭＳ Ｐゴシック"/>
        </a:defRPr>
      </a:lvl4pPr>
      <a:lvl5pPr algn="l" rtl="0" eaLnBrk="0" fontAlgn="base" hangingPunct="0">
        <a:spcBef>
          <a:spcPct val="0"/>
        </a:spcBef>
        <a:spcAft>
          <a:spcPct val="0"/>
        </a:spcAft>
        <a:defRPr sz="5000">
          <a:solidFill>
            <a:schemeClr val="tx2"/>
          </a:solidFill>
          <a:latin typeface="Calibri" charset="0"/>
          <a:ea typeface="ＭＳ Ｐゴシック" charset="-128"/>
          <a:cs typeface="ＭＳ Ｐゴシック"/>
        </a:defRPr>
      </a:lvl5pPr>
      <a:lvl6pPr marL="457200" algn="l" rtl="0" fontAlgn="base">
        <a:spcBef>
          <a:spcPct val="0"/>
        </a:spcBef>
        <a:spcAft>
          <a:spcPct val="0"/>
        </a:spcAft>
        <a:defRPr sz="5000">
          <a:solidFill>
            <a:schemeClr val="tx2"/>
          </a:solidFill>
          <a:latin typeface="Calibri" charset="0"/>
          <a:ea typeface="ＭＳ Ｐゴシック" charset="-128"/>
        </a:defRPr>
      </a:lvl6pPr>
      <a:lvl7pPr marL="914400" algn="l" rtl="0" fontAlgn="base">
        <a:spcBef>
          <a:spcPct val="0"/>
        </a:spcBef>
        <a:spcAft>
          <a:spcPct val="0"/>
        </a:spcAft>
        <a:defRPr sz="5000">
          <a:solidFill>
            <a:schemeClr val="tx2"/>
          </a:solidFill>
          <a:latin typeface="Calibri" charset="0"/>
          <a:ea typeface="ＭＳ Ｐゴシック" charset="-128"/>
        </a:defRPr>
      </a:lvl7pPr>
      <a:lvl8pPr marL="1371600" algn="l" rtl="0" fontAlgn="base">
        <a:spcBef>
          <a:spcPct val="0"/>
        </a:spcBef>
        <a:spcAft>
          <a:spcPct val="0"/>
        </a:spcAft>
        <a:defRPr sz="5000">
          <a:solidFill>
            <a:schemeClr val="tx2"/>
          </a:solidFill>
          <a:latin typeface="Calibri" charset="0"/>
          <a:ea typeface="ＭＳ Ｐゴシック" charset="-128"/>
        </a:defRPr>
      </a:lvl8pPr>
      <a:lvl9pPr marL="1828800" algn="l" rtl="0" fontAlgn="base">
        <a:spcBef>
          <a:spcPct val="0"/>
        </a:spcBef>
        <a:spcAft>
          <a:spcPct val="0"/>
        </a:spcAft>
        <a:defRPr sz="5000">
          <a:solidFill>
            <a:schemeClr val="tx2"/>
          </a:solidFill>
          <a:latin typeface="Calibri" charset="0"/>
          <a:ea typeface="ＭＳ Ｐゴシック" charset="-128"/>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ＭＳ Ｐゴシック" charset="-128"/>
          <a:cs typeface="ＭＳ Ｐゴシック"/>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ＭＳ Ｐゴシック" charset="-128"/>
          <a:cs typeface="ＭＳ Ｐゴシック"/>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ＭＳ Ｐゴシック" charset="-128"/>
          <a:cs typeface="ＭＳ Ｐゴシック"/>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ＭＳ Ｐゴシック" charset="-128"/>
          <a:cs typeface="ＭＳ Ｐゴシック"/>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ＭＳ Ｐゴシック" charset="-128"/>
          <a:cs typeface="ＭＳ Ｐゴシック"/>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http://www.hku.hk/french/dcmScreen/img/petillon.jpg"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dglf.culture.gouv.fr/ressources/feminisation.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http://worldyoko.com/FranceYoko/francais/personnalites/picturesPersonalites/chirac/LauraBushEtChirac.png"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fly.airasia.com/cgi-bin16/DM/t/hCBxg0edu530BKKK0uZV0ED"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http://cweben.free.fr/images/super-dupont.jpg" TargetMode="External"/><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457200" y="762000"/>
            <a:ext cx="8305800" cy="5257800"/>
          </a:xfrm>
        </p:spPr>
        <p:txBody>
          <a:bodyPr anchor="t">
            <a:normAutofit fontScale="90000"/>
          </a:bodyPr>
          <a:lstStyle/>
          <a:p>
            <a:pPr algn="ctr" eaLnBrk="1" hangingPunct="1">
              <a:defRPr/>
            </a:pPr>
            <a:r>
              <a:rPr lang="fr-FR" sz="3600" cap="small" dirty="0" smtClean="0">
                <a:ln>
                  <a:solidFill>
                    <a:schemeClr val="accent1">
                      <a:lumMod val="75000"/>
                    </a:schemeClr>
                  </a:solidFill>
                </a:ln>
                <a:solidFill>
                  <a:schemeClr val="accent1">
                    <a:lumMod val="75000"/>
                  </a:schemeClr>
                </a:solidFill>
                <a:effectLst>
                  <a:outerShdw blurRad="50800" dist="38100" dir="2700000">
                    <a:srgbClr val="000000">
                      <a:alpha val="43000"/>
                    </a:srgbClr>
                  </a:outerShdw>
                </a:effectLst>
                <a:cs typeface="Calibri"/>
              </a:rPr>
              <a:t/>
            </a:r>
            <a:br>
              <a:rPr lang="fr-FR" sz="3600" cap="small" dirty="0" smtClean="0">
                <a:ln>
                  <a:solidFill>
                    <a:schemeClr val="accent1">
                      <a:lumMod val="75000"/>
                    </a:schemeClr>
                  </a:solidFill>
                </a:ln>
                <a:solidFill>
                  <a:schemeClr val="accent1">
                    <a:lumMod val="75000"/>
                  </a:schemeClr>
                </a:solidFill>
                <a:effectLst>
                  <a:outerShdw blurRad="50800" dist="38100" dir="2700000">
                    <a:srgbClr val="000000">
                      <a:alpha val="43000"/>
                    </a:srgbClr>
                  </a:outerShdw>
                </a:effectLst>
                <a:cs typeface="Calibri"/>
              </a:rPr>
            </a:br>
            <a:r>
              <a:rPr lang="fr-FR" sz="4400" cap="small" dirty="0" smtClean="0">
                <a:ln>
                  <a:solidFill>
                    <a:schemeClr val="accent1">
                      <a:lumMod val="75000"/>
                    </a:schemeClr>
                  </a:solidFill>
                </a:ln>
                <a:solidFill>
                  <a:schemeClr val="accent1">
                    <a:lumMod val="75000"/>
                  </a:schemeClr>
                </a:solidFill>
                <a:effectLst>
                  <a:outerShdw blurRad="50800" dist="38100" dir="2700000">
                    <a:srgbClr val="000000">
                      <a:alpha val="43000"/>
                    </a:srgbClr>
                  </a:outerShdw>
                </a:effectLst>
                <a:cs typeface="Calibri"/>
              </a:rPr>
              <a:t> L’approche interculturelle en classe de FLE: conséquences pour la méthodologie </a:t>
            </a:r>
            <a:r>
              <a:rPr lang="en-US" sz="4400" dirty="0" smtClean="0">
                <a:solidFill>
                  <a:schemeClr val="bg2">
                    <a:lumMod val="75000"/>
                  </a:schemeClr>
                </a:solidFill>
              </a:rPr>
              <a:t/>
            </a:r>
            <a:br>
              <a:rPr lang="en-US" sz="4400" dirty="0" smtClean="0">
                <a:solidFill>
                  <a:schemeClr val="bg2">
                    <a:lumMod val="75000"/>
                  </a:schemeClr>
                </a:solidFill>
              </a:rPr>
            </a:br>
            <a:r>
              <a:rPr lang="en-US" sz="4400" i="1" dirty="0" smtClean="0">
                <a:solidFill>
                  <a:schemeClr val="bg2">
                    <a:lumMod val="75000"/>
                  </a:schemeClr>
                </a:solidFill>
              </a:rPr>
              <a:t> </a:t>
            </a:r>
            <a:r>
              <a:rPr lang="en-US" sz="3600" dirty="0" smtClean="0">
                <a:solidFill>
                  <a:schemeClr val="bg2">
                    <a:lumMod val="75000"/>
                  </a:schemeClr>
                </a:solidFill>
              </a:rPr>
              <a:t/>
            </a:r>
            <a:br>
              <a:rPr lang="en-US" sz="3600" dirty="0" smtClean="0">
                <a:solidFill>
                  <a:schemeClr val="bg2">
                    <a:lumMod val="75000"/>
                  </a:schemeClr>
                </a:solidFill>
              </a:rPr>
            </a:br>
            <a:r>
              <a:rPr lang="fr-FR" sz="3600" dirty="0" smtClean="0">
                <a:solidFill>
                  <a:schemeClr val="bg2">
                    <a:lumMod val="75000"/>
                  </a:schemeClr>
                </a:solidFill>
              </a:rPr>
              <a:t>Alan Chamberlain</a:t>
            </a:r>
            <a:r>
              <a:rPr lang="fr-FR" sz="6000" dirty="0" smtClean="0">
                <a:solidFill>
                  <a:schemeClr val="bg2">
                    <a:lumMod val="75000"/>
                  </a:schemeClr>
                </a:solidFill>
              </a:rPr>
              <a:t> </a:t>
            </a:r>
            <a:r>
              <a:rPr lang="en-US" sz="6000" dirty="0" smtClean="0"/>
              <a:t/>
            </a:r>
            <a:br>
              <a:rPr lang="en-US" sz="6000" dirty="0" smtClean="0"/>
            </a:br>
            <a:r>
              <a:rPr lang="en-US" sz="6000" cap="small" dirty="0" smtClean="0">
                <a:ln>
                  <a:solidFill>
                    <a:schemeClr val="accent1">
                      <a:lumMod val="75000"/>
                    </a:schemeClr>
                  </a:solidFill>
                </a:ln>
                <a:solidFill>
                  <a:schemeClr val="accent1">
                    <a:lumMod val="75000"/>
                  </a:schemeClr>
                </a:solidFill>
                <a:effectLst>
                  <a:outerShdw blurRad="50800" dist="38100" dir="2700000">
                    <a:srgbClr val="000000">
                      <a:alpha val="43000"/>
                    </a:srgbClr>
                  </a:outerShdw>
                </a:effectLst>
                <a:cs typeface="Calibri"/>
              </a:rPr>
              <a:t/>
            </a:r>
            <a:br>
              <a:rPr lang="en-US" sz="6000" cap="small" dirty="0" smtClean="0">
                <a:ln>
                  <a:solidFill>
                    <a:schemeClr val="accent1">
                      <a:lumMod val="75000"/>
                    </a:schemeClr>
                  </a:solidFill>
                </a:ln>
                <a:solidFill>
                  <a:schemeClr val="accent1">
                    <a:lumMod val="75000"/>
                  </a:schemeClr>
                </a:solidFill>
                <a:effectLst>
                  <a:outerShdw blurRad="50800" dist="38100" dir="2700000">
                    <a:srgbClr val="000000">
                      <a:alpha val="43000"/>
                    </a:srgbClr>
                  </a:outerShdw>
                </a:effectLst>
                <a:cs typeface="Calibri"/>
              </a:rPr>
            </a:br>
            <a:endParaRPr lang="en-US" sz="6000" i="1" cap="small" dirty="0">
              <a:ln>
                <a:solidFill>
                  <a:schemeClr val="accent1">
                    <a:lumMod val="75000"/>
                  </a:schemeClr>
                </a:solidFill>
              </a:ln>
              <a:solidFill>
                <a:schemeClr val="accent1">
                  <a:lumMod val="75000"/>
                </a:schemeClr>
              </a:solidFill>
              <a:effectLst>
                <a:outerShdw blurRad="50800" dist="38100" dir="2700000">
                  <a:srgbClr val="000000">
                    <a:alpha val="43000"/>
                  </a:srgbClr>
                </a:outerShdw>
              </a:effectLst>
              <a:cs typeface="Calibri"/>
            </a:endParaRP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895350"/>
          </a:xfrm>
        </p:spPr>
        <p:txBody>
          <a:bodyPr/>
          <a:lstStyle/>
          <a:p>
            <a:pPr algn="ctr"/>
            <a:r>
              <a:rPr lang="en-US" sz="4400" dirty="0" smtClean="0"/>
              <a:t>     </a:t>
            </a:r>
            <a:r>
              <a:rPr lang="en-US" sz="4400" b="1" dirty="0" smtClean="0"/>
              <a:t>La culture </a:t>
            </a:r>
            <a:r>
              <a:rPr lang="en-US" sz="4400" b="1" dirty="0" err="1" smtClean="0"/>
              <a:t>dans</a:t>
            </a:r>
            <a:r>
              <a:rPr lang="en-US" sz="4400" b="1" dirty="0" smtClean="0"/>
              <a:t> la langue</a:t>
            </a:r>
            <a:endParaRPr lang="en-US" sz="4400" dirty="0"/>
          </a:p>
        </p:txBody>
      </p:sp>
      <p:sp>
        <p:nvSpPr>
          <p:cNvPr id="3" name="Content Placeholder 2"/>
          <p:cNvSpPr>
            <a:spLocks noGrp="1"/>
          </p:cNvSpPr>
          <p:nvPr>
            <p:ph idx="1"/>
          </p:nvPr>
        </p:nvSpPr>
        <p:spPr/>
        <p:txBody>
          <a:bodyPr/>
          <a:lstStyle/>
          <a:p>
            <a:endParaRPr lang="en-US" dirty="0" smtClean="0"/>
          </a:p>
          <a:p>
            <a:pPr>
              <a:buFont typeface="Wingdings" pitchFamily="2" charset="2"/>
              <a:buChar char="Ø"/>
            </a:pPr>
            <a:r>
              <a:rPr lang="en-US" sz="2800" dirty="0" smtClean="0">
                <a:solidFill>
                  <a:schemeClr val="accent1">
                    <a:lumMod val="50000"/>
                  </a:schemeClr>
                </a:solidFill>
              </a:rPr>
              <a:t>    Je </a:t>
            </a:r>
            <a:r>
              <a:rPr lang="en-US" sz="2800" dirty="0" err="1" smtClean="0">
                <a:solidFill>
                  <a:schemeClr val="accent1">
                    <a:lumMod val="50000"/>
                  </a:schemeClr>
                </a:solidFill>
              </a:rPr>
              <a:t>connais</a:t>
            </a:r>
            <a:r>
              <a:rPr lang="en-US" sz="2800" dirty="0" smtClean="0">
                <a:solidFill>
                  <a:schemeClr val="accent1">
                    <a:lumMod val="50000"/>
                  </a:schemeClr>
                </a:solidFill>
              </a:rPr>
              <a:t> </a:t>
            </a:r>
            <a:r>
              <a:rPr lang="en-US" sz="2800" b="1" dirty="0" smtClean="0">
                <a:solidFill>
                  <a:srgbClr val="C00000"/>
                </a:solidFill>
              </a:rPr>
              <a:t>Thomas</a:t>
            </a:r>
            <a:r>
              <a:rPr lang="en-US" sz="2800" dirty="0" smtClean="0">
                <a:solidFill>
                  <a:schemeClr val="accent1">
                    <a:lumMod val="50000"/>
                  </a:schemeClr>
                </a:solidFill>
              </a:rPr>
              <a:t>. </a:t>
            </a:r>
            <a:r>
              <a:rPr lang="en-US" sz="2800" dirty="0" smtClean="0">
                <a:solidFill>
                  <a:schemeClr val="accent1">
                    <a:lumMod val="50000"/>
                  </a:schemeClr>
                </a:solidFill>
                <a:sym typeface="Wingdings" pitchFamily="2" charset="2"/>
              </a:rPr>
              <a:t> Je </a:t>
            </a:r>
            <a:r>
              <a:rPr lang="en-US" sz="2800" b="1" dirty="0" smtClean="0">
                <a:solidFill>
                  <a:srgbClr val="C00000"/>
                </a:solidFill>
                <a:sym typeface="Wingdings" pitchFamily="2" charset="2"/>
              </a:rPr>
              <a:t>le</a:t>
            </a:r>
            <a:r>
              <a:rPr lang="en-US" sz="2800" dirty="0" smtClean="0">
                <a:solidFill>
                  <a:schemeClr val="accent1">
                    <a:lumMod val="50000"/>
                  </a:schemeClr>
                </a:solidFill>
                <a:sym typeface="Wingdings" pitchFamily="2" charset="2"/>
              </a:rPr>
              <a:t> </a:t>
            </a:r>
            <a:r>
              <a:rPr lang="en-US" sz="2800" dirty="0" err="1" smtClean="0">
                <a:solidFill>
                  <a:schemeClr val="accent1">
                    <a:lumMod val="50000"/>
                  </a:schemeClr>
                </a:solidFill>
                <a:sym typeface="Wingdings" pitchFamily="2" charset="2"/>
              </a:rPr>
              <a:t>connais</a:t>
            </a:r>
            <a:r>
              <a:rPr lang="en-US" sz="2800" dirty="0" smtClean="0">
                <a:solidFill>
                  <a:schemeClr val="accent1">
                    <a:lumMod val="50000"/>
                  </a:schemeClr>
                </a:solidFill>
                <a:sym typeface="Wingdings" pitchFamily="2" charset="2"/>
              </a:rPr>
              <a:t>.</a:t>
            </a:r>
          </a:p>
          <a:p>
            <a:pPr>
              <a:buNone/>
            </a:pPr>
            <a:endParaRPr lang="en-US" sz="2800" dirty="0" smtClean="0">
              <a:solidFill>
                <a:schemeClr val="accent1">
                  <a:lumMod val="50000"/>
                </a:schemeClr>
              </a:solidFill>
              <a:sym typeface="Wingdings" pitchFamily="2" charset="2"/>
            </a:endParaRPr>
          </a:p>
          <a:p>
            <a:pPr>
              <a:buFont typeface="Wingdings" pitchFamily="2" charset="2"/>
              <a:buChar char="Ø"/>
            </a:pPr>
            <a:r>
              <a:rPr lang="en-US" sz="2800" dirty="0" smtClean="0">
                <a:solidFill>
                  <a:schemeClr val="accent1">
                    <a:lumMod val="50000"/>
                  </a:schemeClr>
                </a:solidFill>
                <a:sym typeface="Wingdings" pitchFamily="2" charset="2"/>
              </a:rPr>
              <a:t>    Je </a:t>
            </a:r>
            <a:r>
              <a:rPr lang="en-US" sz="2800" dirty="0" err="1" smtClean="0">
                <a:solidFill>
                  <a:schemeClr val="accent1">
                    <a:lumMod val="50000"/>
                  </a:schemeClr>
                </a:solidFill>
                <a:sym typeface="Wingdings" pitchFamily="2" charset="2"/>
              </a:rPr>
              <a:t>connais</a:t>
            </a:r>
            <a:r>
              <a:rPr lang="en-US" sz="2800" dirty="0" smtClean="0">
                <a:solidFill>
                  <a:schemeClr val="accent1">
                    <a:lumMod val="50000"/>
                  </a:schemeClr>
                </a:solidFill>
                <a:sym typeface="Wingdings" pitchFamily="2" charset="2"/>
              </a:rPr>
              <a:t> </a:t>
            </a:r>
            <a:r>
              <a:rPr lang="en-US" sz="2800" b="1" dirty="0" smtClean="0">
                <a:solidFill>
                  <a:srgbClr val="C00000"/>
                </a:solidFill>
                <a:sym typeface="Wingdings" pitchFamily="2" charset="2"/>
              </a:rPr>
              <a:t>Sylvie. </a:t>
            </a:r>
            <a:r>
              <a:rPr lang="en-US" sz="2800" dirty="0" smtClean="0">
                <a:solidFill>
                  <a:schemeClr val="accent1">
                    <a:lumMod val="50000"/>
                  </a:schemeClr>
                </a:solidFill>
                <a:sym typeface="Wingdings" pitchFamily="2" charset="2"/>
              </a:rPr>
              <a:t> Je </a:t>
            </a:r>
            <a:r>
              <a:rPr lang="en-US" sz="2800" b="1" dirty="0" smtClean="0">
                <a:solidFill>
                  <a:srgbClr val="C00000"/>
                </a:solidFill>
                <a:sym typeface="Wingdings" pitchFamily="2" charset="2"/>
              </a:rPr>
              <a:t>la</a:t>
            </a:r>
            <a:r>
              <a:rPr lang="en-US" sz="2800" dirty="0" smtClean="0">
                <a:solidFill>
                  <a:schemeClr val="accent1">
                    <a:lumMod val="50000"/>
                  </a:schemeClr>
                </a:solidFill>
                <a:sym typeface="Wingdings" pitchFamily="2" charset="2"/>
              </a:rPr>
              <a:t> </a:t>
            </a:r>
            <a:r>
              <a:rPr lang="en-US" sz="2800" dirty="0" err="1" smtClean="0">
                <a:solidFill>
                  <a:schemeClr val="accent1">
                    <a:lumMod val="50000"/>
                  </a:schemeClr>
                </a:solidFill>
                <a:sym typeface="Wingdings" pitchFamily="2" charset="2"/>
              </a:rPr>
              <a:t>connais</a:t>
            </a:r>
            <a:r>
              <a:rPr lang="en-US" sz="2800" dirty="0" smtClean="0">
                <a:solidFill>
                  <a:schemeClr val="accent1">
                    <a:lumMod val="50000"/>
                  </a:schemeClr>
                </a:solidFill>
                <a:sym typeface="Wingdings" pitchFamily="2" charset="2"/>
              </a:rPr>
              <a:t>.</a:t>
            </a:r>
          </a:p>
          <a:p>
            <a:pPr>
              <a:buNone/>
            </a:pPr>
            <a:endParaRPr lang="en-US" sz="2800" dirty="0" smtClean="0">
              <a:solidFill>
                <a:schemeClr val="accent1">
                  <a:lumMod val="50000"/>
                </a:schemeClr>
              </a:solidFill>
              <a:sym typeface="Wingdings" pitchFamily="2" charset="2"/>
            </a:endParaRPr>
          </a:p>
          <a:p>
            <a:pPr>
              <a:buFont typeface="Wingdings" pitchFamily="2" charset="2"/>
              <a:buChar char="Ø"/>
            </a:pPr>
            <a:r>
              <a:rPr lang="en-US" sz="2800" dirty="0" smtClean="0">
                <a:solidFill>
                  <a:schemeClr val="accent1">
                    <a:lumMod val="50000"/>
                  </a:schemeClr>
                </a:solidFill>
                <a:sym typeface="Wingdings" pitchFamily="2" charset="2"/>
              </a:rPr>
              <a:t>    Je </a:t>
            </a:r>
            <a:r>
              <a:rPr lang="en-US" sz="2800" dirty="0" err="1" smtClean="0">
                <a:solidFill>
                  <a:schemeClr val="accent1">
                    <a:lumMod val="50000"/>
                  </a:schemeClr>
                </a:solidFill>
                <a:sym typeface="Wingdings" pitchFamily="2" charset="2"/>
              </a:rPr>
              <a:t>connais</a:t>
            </a:r>
            <a:r>
              <a:rPr lang="en-US" sz="2800" dirty="0" smtClean="0">
                <a:solidFill>
                  <a:schemeClr val="accent1">
                    <a:lumMod val="50000"/>
                  </a:schemeClr>
                </a:solidFill>
                <a:sym typeface="Wingdings" pitchFamily="2" charset="2"/>
              </a:rPr>
              <a:t> </a:t>
            </a:r>
            <a:r>
              <a:rPr lang="en-US" sz="2800" b="1" dirty="0" smtClean="0">
                <a:solidFill>
                  <a:srgbClr val="C00000"/>
                </a:solidFill>
                <a:sym typeface="Wingdings" pitchFamily="2" charset="2"/>
              </a:rPr>
              <a:t>Sylvie et Thomas.</a:t>
            </a:r>
            <a:r>
              <a:rPr lang="en-US" sz="2800" dirty="0" smtClean="0">
                <a:solidFill>
                  <a:schemeClr val="accent1">
                    <a:lumMod val="50000"/>
                  </a:schemeClr>
                </a:solidFill>
                <a:sym typeface="Wingdings" pitchFamily="2" charset="2"/>
              </a:rPr>
              <a:t>  Je </a:t>
            </a:r>
            <a:r>
              <a:rPr lang="en-US" sz="2800" b="1" dirty="0" smtClean="0">
                <a:solidFill>
                  <a:srgbClr val="C00000"/>
                </a:solidFill>
                <a:sym typeface="Wingdings" pitchFamily="2" charset="2"/>
              </a:rPr>
              <a:t>les</a:t>
            </a:r>
            <a:r>
              <a:rPr lang="en-US" sz="2800" dirty="0" smtClean="0">
                <a:solidFill>
                  <a:schemeClr val="accent1">
                    <a:lumMod val="50000"/>
                  </a:schemeClr>
                </a:solidFill>
                <a:sym typeface="Wingdings" pitchFamily="2" charset="2"/>
              </a:rPr>
              <a:t> </a:t>
            </a:r>
            <a:r>
              <a:rPr lang="en-US" sz="2800" dirty="0" err="1" smtClean="0">
                <a:solidFill>
                  <a:schemeClr val="accent1">
                    <a:lumMod val="50000"/>
                  </a:schemeClr>
                </a:solidFill>
                <a:sym typeface="Wingdings" pitchFamily="2" charset="2"/>
              </a:rPr>
              <a:t>connais</a:t>
            </a:r>
            <a:r>
              <a:rPr lang="en-US" sz="2800" dirty="0" smtClean="0">
                <a:solidFill>
                  <a:schemeClr val="accent1">
                    <a:lumMod val="50000"/>
                  </a:schemeClr>
                </a:solidFill>
                <a:sym typeface="Wingdings" pitchFamily="2" charset="2"/>
              </a:rPr>
              <a:t>.</a:t>
            </a:r>
            <a:endParaRPr lang="en-US" sz="2800" dirty="0">
              <a:solidFill>
                <a:schemeClr val="accent1">
                  <a:lumMod val="50000"/>
                </a:schemeClr>
              </a:solidFill>
            </a:endParaRP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666750"/>
          </a:xfrm>
        </p:spPr>
        <p:txBody>
          <a:bodyPr/>
          <a:lstStyle/>
          <a:p>
            <a:pPr algn="ctr"/>
            <a:r>
              <a:rPr lang="en-US" sz="4000" b="1" dirty="0" smtClean="0"/>
              <a:t>La culture </a:t>
            </a:r>
            <a:r>
              <a:rPr lang="en-US" sz="4000" b="1" dirty="0" err="1" smtClean="0"/>
              <a:t>dans</a:t>
            </a:r>
            <a:r>
              <a:rPr lang="en-US" sz="4000" b="1" dirty="0" smtClean="0"/>
              <a:t> la langue</a:t>
            </a:r>
            <a:endParaRPr lang="en-US" sz="4000" dirty="0"/>
          </a:p>
        </p:txBody>
      </p:sp>
      <p:sp>
        <p:nvSpPr>
          <p:cNvPr id="3" name="Content Placeholder 2"/>
          <p:cNvSpPr>
            <a:spLocks noGrp="1"/>
          </p:cNvSpPr>
          <p:nvPr>
            <p:ph idx="1"/>
          </p:nvPr>
        </p:nvSpPr>
        <p:spPr>
          <a:xfrm>
            <a:off x="457200" y="1600201"/>
            <a:ext cx="8229600" cy="4724400"/>
          </a:xfrm>
        </p:spPr>
        <p:txBody>
          <a:bodyPr/>
          <a:lstStyle/>
          <a:p>
            <a:pPr lvl="0">
              <a:buFont typeface="Wingdings" pitchFamily="2" charset="2"/>
              <a:buChar char="Ø"/>
            </a:pPr>
            <a:endParaRPr lang="en-US" sz="3200" dirty="0" smtClean="0">
              <a:solidFill>
                <a:schemeClr val="accent1">
                  <a:lumMod val="50000"/>
                </a:schemeClr>
              </a:solidFill>
              <a:latin typeface="+mj-lt"/>
            </a:endParaRPr>
          </a:p>
          <a:p>
            <a:pPr lvl="0">
              <a:buFont typeface="Wingdings" pitchFamily="2" charset="2"/>
              <a:buChar char="Ø"/>
            </a:pPr>
            <a:r>
              <a:rPr lang="en-US" sz="3200" dirty="0" err="1" smtClean="0">
                <a:solidFill>
                  <a:schemeClr val="accent1">
                    <a:lumMod val="50000"/>
                  </a:schemeClr>
                </a:solidFill>
                <a:latin typeface="+mj-lt"/>
              </a:rPr>
              <a:t>Est</a:t>
            </a:r>
            <a:r>
              <a:rPr lang="en-US" sz="3200" dirty="0" smtClean="0">
                <a:solidFill>
                  <a:schemeClr val="accent1">
                    <a:lumMod val="50000"/>
                  </a:schemeClr>
                </a:solidFill>
                <a:latin typeface="+mj-lt"/>
              </a:rPr>
              <a:t>-</a:t>
            </a:r>
            <a:r>
              <a:rPr lang="en-US" sz="3200" dirty="0" err="1" smtClean="0">
                <a:solidFill>
                  <a:schemeClr val="accent1">
                    <a:lumMod val="50000"/>
                  </a:schemeClr>
                </a:solidFill>
                <a:latin typeface="+mj-lt"/>
              </a:rPr>
              <a:t>ce</a:t>
            </a:r>
            <a:r>
              <a:rPr lang="en-US" sz="3200" dirty="0" smtClean="0">
                <a:solidFill>
                  <a:schemeClr val="accent1">
                    <a:lumMod val="50000"/>
                  </a:schemeClr>
                </a:solidFill>
                <a:latin typeface="+mj-lt"/>
              </a:rPr>
              <a:t> </a:t>
            </a:r>
            <a:r>
              <a:rPr lang="en-US" sz="3200" dirty="0" err="1" smtClean="0">
                <a:solidFill>
                  <a:schemeClr val="accent1">
                    <a:lumMod val="50000"/>
                  </a:schemeClr>
                </a:solidFill>
                <a:latin typeface="+mj-lt"/>
              </a:rPr>
              <a:t>simplement</a:t>
            </a:r>
            <a:r>
              <a:rPr lang="en-US" sz="3200" dirty="0" smtClean="0">
                <a:solidFill>
                  <a:schemeClr val="accent1">
                    <a:lumMod val="50000"/>
                  </a:schemeClr>
                </a:solidFill>
                <a:latin typeface="+mj-lt"/>
              </a:rPr>
              <a:t> la </a:t>
            </a:r>
            <a:r>
              <a:rPr lang="en-US" sz="3200" dirty="0" smtClean="0">
                <a:solidFill>
                  <a:schemeClr val="accent1">
                    <a:lumMod val="50000"/>
                  </a:schemeClr>
                </a:solidFill>
                <a:latin typeface="+mj-lt"/>
              </a:rPr>
              <a:t>“</a:t>
            </a:r>
            <a:r>
              <a:rPr lang="en-US" sz="3200" dirty="0" err="1" smtClean="0">
                <a:solidFill>
                  <a:schemeClr val="accent1">
                    <a:lumMod val="50000"/>
                  </a:schemeClr>
                </a:solidFill>
                <a:latin typeface="+mj-lt"/>
              </a:rPr>
              <a:t>grammaire</a:t>
            </a:r>
            <a:r>
              <a:rPr lang="en-US" sz="3200" dirty="0" smtClean="0">
                <a:solidFill>
                  <a:schemeClr val="accent1">
                    <a:lumMod val="50000"/>
                  </a:schemeClr>
                </a:solidFill>
                <a:latin typeface="+mj-lt"/>
              </a:rPr>
              <a:t>” </a:t>
            </a:r>
            <a:r>
              <a:rPr lang="en-US" sz="3200" dirty="0" smtClean="0">
                <a:solidFill>
                  <a:schemeClr val="accent1">
                    <a:lumMod val="50000"/>
                  </a:schemeClr>
                </a:solidFill>
                <a:latin typeface="+mj-lt"/>
              </a:rPr>
              <a:t>…… </a:t>
            </a:r>
            <a:r>
              <a:rPr lang="en-US" sz="3200" dirty="0" err="1" smtClean="0">
                <a:solidFill>
                  <a:schemeClr val="accent1">
                    <a:lumMod val="50000"/>
                  </a:schemeClr>
                </a:solidFill>
                <a:latin typeface="+mj-lt"/>
              </a:rPr>
              <a:t>où</a:t>
            </a:r>
            <a:r>
              <a:rPr lang="en-US" sz="3200" dirty="0" smtClean="0">
                <a:solidFill>
                  <a:schemeClr val="accent1">
                    <a:lumMod val="50000"/>
                  </a:schemeClr>
                </a:solidFill>
                <a:latin typeface="+mj-lt"/>
              </a:rPr>
              <a:t> </a:t>
            </a:r>
            <a:r>
              <a:rPr lang="en-US" sz="3200" dirty="0" err="1" smtClean="0">
                <a:solidFill>
                  <a:schemeClr val="accent1">
                    <a:lumMod val="50000"/>
                  </a:schemeClr>
                </a:solidFill>
                <a:latin typeface="+mj-lt"/>
              </a:rPr>
              <a:t>une</a:t>
            </a:r>
            <a:r>
              <a:rPr lang="en-US" sz="3200" dirty="0" smtClean="0">
                <a:solidFill>
                  <a:schemeClr val="accent1">
                    <a:lumMod val="50000"/>
                  </a:schemeClr>
                </a:solidFill>
                <a:latin typeface="+mj-lt"/>
              </a:rPr>
              <a:t> nouvelle vision de la </a:t>
            </a:r>
            <a:r>
              <a:rPr lang="en-US" sz="3200" dirty="0" err="1" smtClean="0">
                <a:solidFill>
                  <a:schemeClr val="accent1">
                    <a:lumMod val="50000"/>
                  </a:schemeClr>
                </a:solidFill>
                <a:latin typeface="+mj-lt"/>
              </a:rPr>
              <a:t>réalité</a:t>
            </a:r>
            <a:r>
              <a:rPr lang="en-US" sz="3200" dirty="0" smtClean="0">
                <a:solidFill>
                  <a:schemeClr val="accent1">
                    <a:lumMod val="50000"/>
                  </a:schemeClr>
                </a:solidFill>
                <a:latin typeface="+mj-lt"/>
              </a:rPr>
              <a:t>, </a:t>
            </a:r>
            <a:r>
              <a:rPr lang="en-US" sz="3200" dirty="0" err="1" smtClean="0">
                <a:solidFill>
                  <a:schemeClr val="accent1">
                    <a:lumMod val="50000"/>
                  </a:schemeClr>
                </a:solidFill>
                <a:latin typeface="+mj-lt"/>
              </a:rPr>
              <a:t>une</a:t>
            </a:r>
            <a:r>
              <a:rPr lang="en-US" sz="3200" dirty="0" smtClean="0">
                <a:solidFill>
                  <a:schemeClr val="accent1">
                    <a:lumMod val="50000"/>
                  </a:schemeClr>
                </a:solidFill>
                <a:latin typeface="+mj-lt"/>
              </a:rPr>
              <a:t> nouvelle </a:t>
            </a:r>
            <a:r>
              <a:rPr lang="en-US" sz="3200" dirty="0" err="1" smtClean="0">
                <a:solidFill>
                  <a:schemeClr val="accent1">
                    <a:lumMod val="50000"/>
                  </a:schemeClr>
                </a:solidFill>
                <a:latin typeface="+mj-lt"/>
              </a:rPr>
              <a:t>façon</a:t>
            </a:r>
            <a:r>
              <a:rPr lang="en-US" sz="3200" dirty="0" smtClean="0">
                <a:solidFill>
                  <a:schemeClr val="accent1">
                    <a:lumMod val="50000"/>
                  </a:schemeClr>
                </a:solidFill>
                <a:latin typeface="+mj-lt"/>
              </a:rPr>
              <a:t> de </a:t>
            </a:r>
            <a:r>
              <a:rPr lang="en-US" sz="3200" dirty="0" err="1" smtClean="0">
                <a:solidFill>
                  <a:schemeClr val="accent1">
                    <a:lumMod val="50000"/>
                  </a:schemeClr>
                </a:solidFill>
                <a:latin typeface="+mj-lt"/>
              </a:rPr>
              <a:t>penser</a:t>
            </a:r>
            <a:r>
              <a:rPr lang="en-US" sz="3200" dirty="0" smtClean="0">
                <a:solidFill>
                  <a:schemeClr val="accent1">
                    <a:lumMod val="50000"/>
                  </a:schemeClr>
                </a:solidFill>
                <a:latin typeface="+mj-lt"/>
              </a:rPr>
              <a:t>?</a:t>
            </a:r>
            <a:endParaRPr lang="en-US" sz="3200" dirty="0" smtClean="0">
              <a:solidFill>
                <a:schemeClr val="accent1">
                  <a:lumMod val="50000"/>
                </a:schemeClr>
              </a:solidFill>
              <a:latin typeface="+mj-lt"/>
            </a:endParaRPr>
          </a:p>
          <a:p>
            <a:pPr lvl="0">
              <a:buFont typeface="Wingdings" pitchFamily="2" charset="2"/>
              <a:buChar char="Ø"/>
            </a:pPr>
            <a:endParaRPr lang="en-US" sz="3200" dirty="0" smtClean="0">
              <a:solidFill>
                <a:schemeClr val="accent1">
                  <a:lumMod val="50000"/>
                </a:schemeClr>
              </a:solidFill>
              <a:latin typeface="+mj-lt"/>
            </a:endParaRPr>
          </a:p>
          <a:p>
            <a:pPr lvl="0">
              <a:buFont typeface="Wingdings" pitchFamily="2" charset="2"/>
              <a:buChar char="Ø"/>
            </a:pPr>
            <a:r>
              <a:rPr lang="en-US" sz="3200" dirty="0" err="1" smtClean="0">
                <a:solidFill>
                  <a:schemeClr val="accent1">
                    <a:lumMod val="50000"/>
                  </a:schemeClr>
                </a:solidFill>
                <a:latin typeface="+mj-lt"/>
              </a:rPr>
              <a:t>Apprendre</a:t>
            </a:r>
            <a:r>
              <a:rPr lang="en-US" sz="3200" dirty="0" smtClean="0">
                <a:solidFill>
                  <a:schemeClr val="accent1">
                    <a:lumMod val="50000"/>
                  </a:schemeClr>
                </a:solidFill>
                <a:latin typeface="+mj-lt"/>
              </a:rPr>
              <a:t> </a:t>
            </a:r>
            <a:r>
              <a:rPr lang="en-US" sz="3200" dirty="0" err="1" smtClean="0">
                <a:solidFill>
                  <a:schemeClr val="accent1">
                    <a:lumMod val="50000"/>
                  </a:schemeClr>
                </a:solidFill>
                <a:latin typeface="+mj-lt"/>
              </a:rPr>
              <a:t>une</a:t>
            </a:r>
            <a:r>
              <a:rPr lang="en-US" sz="3200" dirty="0" smtClean="0">
                <a:solidFill>
                  <a:schemeClr val="accent1">
                    <a:lumMod val="50000"/>
                  </a:schemeClr>
                </a:solidFill>
                <a:latin typeface="+mj-lt"/>
              </a:rPr>
              <a:t> nouvelle langue </a:t>
            </a:r>
            <a:r>
              <a:rPr lang="en-US" sz="3200" dirty="0" err="1" smtClean="0">
                <a:solidFill>
                  <a:schemeClr val="accent1">
                    <a:lumMod val="50000"/>
                  </a:schemeClr>
                </a:solidFill>
                <a:latin typeface="+mj-lt"/>
              </a:rPr>
              <a:t>implique</a:t>
            </a:r>
            <a:r>
              <a:rPr lang="en-US" sz="3200" dirty="0" smtClean="0">
                <a:solidFill>
                  <a:schemeClr val="accent1">
                    <a:lumMod val="50000"/>
                  </a:schemeClr>
                </a:solidFill>
                <a:latin typeface="+mj-lt"/>
              </a:rPr>
              <a:t> </a:t>
            </a:r>
            <a:r>
              <a:rPr lang="en-US" sz="3200" dirty="0" err="1" smtClean="0">
                <a:solidFill>
                  <a:schemeClr val="accent1">
                    <a:lumMod val="50000"/>
                  </a:schemeClr>
                </a:solidFill>
                <a:latin typeface="+mj-lt"/>
              </a:rPr>
              <a:t>l’acquisition</a:t>
            </a:r>
            <a:r>
              <a:rPr lang="en-US" sz="3200" dirty="0" smtClean="0">
                <a:solidFill>
                  <a:schemeClr val="accent1">
                    <a:lumMod val="50000"/>
                  </a:schemeClr>
                </a:solidFill>
                <a:latin typeface="+mj-lt"/>
              </a:rPr>
              <a:t>  </a:t>
            </a:r>
            <a:r>
              <a:rPr lang="en-US" sz="3200" dirty="0" err="1" smtClean="0">
                <a:solidFill>
                  <a:schemeClr val="accent1">
                    <a:lumMod val="50000"/>
                  </a:schemeClr>
                </a:solidFill>
                <a:latin typeface="+mj-lt"/>
              </a:rPr>
              <a:t>d’une</a:t>
            </a:r>
            <a:r>
              <a:rPr lang="en-US" sz="3200" dirty="0" smtClean="0">
                <a:solidFill>
                  <a:schemeClr val="accent1">
                    <a:lumMod val="50000"/>
                  </a:schemeClr>
                </a:solidFill>
                <a:latin typeface="+mj-lt"/>
              </a:rPr>
              <a:t> nouvelle </a:t>
            </a:r>
            <a:r>
              <a:rPr lang="en-US" sz="3200" dirty="0" err="1" smtClean="0">
                <a:solidFill>
                  <a:schemeClr val="accent1">
                    <a:lumMod val="50000"/>
                  </a:schemeClr>
                </a:solidFill>
                <a:latin typeface="+mj-lt"/>
              </a:rPr>
              <a:t>façon</a:t>
            </a:r>
            <a:r>
              <a:rPr lang="en-US" sz="3200" dirty="0" smtClean="0">
                <a:solidFill>
                  <a:schemeClr val="accent1">
                    <a:lumMod val="50000"/>
                  </a:schemeClr>
                </a:solidFill>
                <a:latin typeface="+mj-lt"/>
              </a:rPr>
              <a:t> de </a:t>
            </a:r>
            <a:r>
              <a:rPr lang="en-US" sz="3200" dirty="0" err="1" smtClean="0">
                <a:solidFill>
                  <a:schemeClr val="accent1">
                    <a:lumMod val="50000"/>
                  </a:schemeClr>
                </a:solidFill>
                <a:latin typeface="+mj-lt"/>
              </a:rPr>
              <a:t>voir</a:t>
            </a:r>
            <a:r>
              <a:rPr lang="en-US" sz="3200" dirty="0" smtClean="0">
                <a:solidFill>
                  <a:schemeClr val="accent1">
                    <a:lumMod val="50000"/>
                  </a:schemeClr>
                </a:solidFill>
                <a:latin typeface="+mj-lt"/>
              </a:rPr>
              <a:t> le monde</a:t>
            </a:r>
            <a:endParaRPr lang="en-US" dirty="0"/>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609600"/>
          </a:xfrm>
        </p:spPr>
        <p:txBody>
          <a:bodyPr/>
          <a:lstStyle/>
          <a:p>
            <a:pPr algn="ctr"/>
            <a:r>
              <a:rPr lang="en-US" dirty="0" smtClean="0"/>
              <a:t>La culture “</a:t>
            </a:r>
            <a:r>
              <a:rPr lang="en-US" dirty="0" err="1" smtClean="0"/>
              <a:t>traditionnelle</a:t>
            </a:r>
            <a:r>
              <a:rPr lang="en-US" dirty="0" smtClean="0"/>
              <a:t>”</a:t>
            </a:r>
            <a:endParaRPr lang="en-US" dirty="0"/>
          </a:p>
        </p:txBody>
      </p:sp>
      <p:sp>
        <p:nvSpPr>
          <p:cNvPr id="3" name="Content Placeholder 2"/>
          <p:cNvSpPr>
            <a:spLocks noGrp="1"/>
          </p:cNvSpPr>
          <p:nvPr>
            <p:ph idx="1"/>
          </p:nvPr>
        </p:nvSpPr>
        <p:spPr>
          <a:xfrm>
            <a:off x="609600" y="1219200"/>
            <a:ext cx="8229600" cy="5075237"/>
          </a:xfrm>
        </p:spPr>
        <p:txBody>
          <a:bodyPr/>
          <a:lstStyle/>
          <a:p>
            <a:pPr>
              <a:buNone/>
            </a:pPr>
            <a:r>
              <a:rPr lang="fr-FR" sz="3200" dirty="0" smtClean="0">
                <a:solidFill>
                  <a:schemeClr val="bg2">
                    <a:lumMod val="25000"/>
                  </a:schemeClr>
                </a:solidFill>
                <a:latin typeface="+mj-lt"/>
              </a:rPr>
              <a:t>L’internet fournit aux étudiants la possibilité d’une autonomie d’apprentissage</a:t>
            </a:r>
            <a:endParaRPr lang="en-US" sz="3200" dirty="0" smtClean="0">
              <a:solidFill>
                <a:schemeClr val="bg2">
                  <a:lumMod val="25000"/>
                </a:schemeClr>
              </a:solidFill>
              <a:latin typeface="+mj-lt"/>
            </a:endParaRPr>
          </a:p>
          <a:p>
            <a:pPr>
              <a:buNone/>
            </a:pPr>
            <a:endParaRPr lang="en-US" sz="3200" dirty="0" smtClean="0">
              <a:solidFill>
                <a:schemeClr val="bg2">
                  <a:lumMod val="25000"/>
                </a:schemeClr>
              </a:solidFill>
              <a:latin typeface="+mj-lt"/>
            </a:endParaRPr>
          </a:p>
          <a:p>
            <a:pPr>
              <a:buNone/>
            </a:pPr>
            <a:endParaRPr lang="en-US" sz="3200" dirty="0">
              <a:solidFill>
                <a:schemeClr val="bg2">
                  <a:lumMod val="25000"/>
                </a:schemeClr>
              </a:solidFill>
              <a:latin typeface="+mj-lt"/>
            </a:endParaRPr>
          </a:p>
        </p:txBody>
      </p:sp>
      <p:pic>
        <p:nvPicPr>
          <p:cNvPr id="4" name="il_fi" descr="http://farm3.static.flickr.com/2665/4001645735_39bdf83521.jpg"/>
          <p:cNvPicPr/>
          <p:nvPr/>
        </p:nvPicPr>
        <p:blipFill>
          <a:blip r:embed="rId2" cstate="print"/>
          <a:srcRect/>
          <a:stretch>
            <a:fillRect/>
          </a:stretch>
        </p:blipFill>
        <p:spPr bwMode="auto">
          <a:xfrm>
            <a:off x="1143000" y="2590800"/>
            <a:ext cx="3505200" cy="2438400"/>
          </a:xfrm>
          <a:prstGeom prst="rect">
            <a:avLst/>
          </a:prstGeom>
          <a:noFill/>
          <a:ln w="9525">
            <a:noFill/>
            <a:miter lim="800000"/>
            <a:headEnd/>
            <a:tailEnd/>
          </a:ln>
        </p:spPr>
      </p:pic>
      <p:pic>
        <p:nvPicPr>
          <p:cNvPr id="5" name="Picture 4" descr="http://homepage.ntlworld.com/c.fuller1/images/rtm_ta04.jpg"/>
          <p:cNvPicPr/>
          <p:nvPr/>
        </p:nvPicPr>
        <p:blipFill>
          <a:blip r:embed="rId3" cstate="print"/>
          <a:srcRect/>
          <a:stretch>
            <a:fillRect/>
          </a:stretch>
        </p:blipFill>
        <p:spPr bwMode="auto">
          <a:xfrm>
            <a:off x="4800600" y="2667000"/>
            <a:ext cx="4038600" cy="230505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81000" y="304800"/>
            <a:ext cx="8229600" cy="533400"/>
          </a:xfrm>
        </p:spPr>
        <p:txBody>
          <a:bodyPr/>
          <a:lstStyle/>
          <a:p>
            <a:pPr algn="ctr" eaLnBrk="1" hangingPunct="1"/>
            <a:r>
              <a:rPr lang="en-US" sz="2800" b="1" dirty="0" smtClean="0"/>
              <a:t> Explorer le </a:t>
            </a:r>
            <a:r>
              <a:rPr lang="en-US" sz="2800" b="1" dirty="0" err="1" smtClean="0"/>
              <a:t>lexique</a:t>
            </a:r>
            <a:endParaRPr lang="en-US" sz="2800" b="1" dirty="0" smtClean="0">
              <a:ea typeface="ＭＳ Ｐゴシック"/>
            </a:endParaRPr>
          </a:p>
        </p:txBody>
      </p:sp>
      <p:graphicFrame>
        <p:nvGraphicFramePr>
          <p:cNvPr id="5" name="Content Placeholder 4"/>
          <p:cNvGraphicFramePr>
            <a:graphicFrameLocks noGrp="1"/>
          </p:cNvGraphicFramePr>
          <p:nvPr>
            <p:ph idx="1"/>
          </p:nvPr>
        </p:nvGraphicFramePr>
        <p:xfrm>
          <a:off x="457200" y="1066800"/>
          <a:ext cx="5486400" cy="4989767"/>
        </p:xfrm>
        <a:graphic>
          <a:graphicData uri="http://schemas.openxmlformats.org/drawingml/2006/table">
            <a:tbl>
              <a:tblPr/>
              <a:tblGrid>
                <a:gridCol w="2743200"/>
                <a:gridCol w="2743200"/>
              </a:tblGrid>
              <a:tr h="946404">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1800" b="1" i="0" u="none" strike="noStrike" cap="none" normalizeH="0" baseline="0" dirty="0" smtClean="0">
                          <a:ln>
                            <a:noFill/>
                          </a:ln>
                          <a:solidFill>
                            <a:schemeClr val="tx1"/>
                          </a:solidFill>
                          <a:effectLst/>
                          <a:latin typeface="Arial" charset="0"/>
                          <a:ea typeface="ＭＳ Ｐゴシック" charset="-128"/>
                        </a:rPr>
                        <a:t>Mot </a:t>
                      </a:r>
                      <a:r>
                        <a:rPr kumimoji="0" lang="en-AU" sz="1800" b="1" i="0" u="none" strike="noStrike" cap="none" normalizeH="0" baseline="0" dirty="0" err="1" smtClean="0">
                          <a:ln>
                            <a:noFill/>
                          </a:ln>
                          <a:solidFill>
                            <a:schemeClr val="tx1"/>
                          </a:solidFill>
                          <a:effectLst/>
                          <a:latin typeface="Arial" charset="0"/>
                          <a:ea typeface="ＭＳ Ｐゴシック" charset="-128"/>
                        </a:rPr>
                        <a:t>fran</a:t>
                      </a:r>
                      <a:r>
                        <a:rPr kumimoji="0" lang="fr-FR" sz="1800" b="1" i="0" u="none" strike="noStrike" cap="none" normalizeH="0" baseline="0" dirty="0" err="1" smtClean="0">
                          <a:ln>
                            <a:noFill/>
                          </a:ln>
                          <a:solidFill>
                            <a:schemeClr val="tx1"/>
                          </a:solidFill>
                          <a:effectLst/>
                          <a:latin typeface="Arial" charset="0"/>
                          <a:ea typeface="ＭＳ Ｐゴシック" charset="-128"/>
                        </a:rPr>
                        <a:t>çais</a:t>
                      </a:r>
                      <a:endParaRPr kumimoji="0" lang="en-US" sz="1800" b="1" i="0" u="none" strike="noStrike" cap="none" normalizeH="0" baseline="0" dirty="0" smtClean="0">
                        <a:ln>
                          <a:noFill/>
                        </a:ln>
                        <a:solidFill>
                          <a:schemeClr val="tx1"/>
                        </a:solidFill>
                        <a:effectLst/>
                        <a:latin typeface="Arial" charset="0"/>
                        <a:ea typeface="ＭＳ Ｐゴシック" charset="-128"/>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ea typeface="ＭＳ Ｐゴシック" charset="-128"/>
                        </a:rPr>
                        <a:t>apparenté</a:t>
                      </a:r>
                      <a:endParaRPr kumimoji="0" lang="en-US" sz="1800" b="1" i="0" u="none" strike="noStrike" cap="none" normalizeH="0" baseline="0" dirty="0" smtClean="0">
                        <a:ln>
                          <a:noFill/>
                        </a:ln>
                        <a:solidFill>
                          <a:schemeClr val="tx1"/>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chemeClr val="bg2"/>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1800" b="1" i="0" u="none" strike="noStrike" cap="none" normalizeH="0" baseline="0" dirty="0" smtClean="0">
                          <a:ln>
                            <a:noFill/>
                          </a:ln>
                          <a:solidFill>
                            <a:schemeClr val="tx1"/>
                          </a:solidFill>
                          <a:effectLst/>
                          <a:latin typeface="Arial" charset="0"/>
                          <a:ea typeface="ＭＳ Ｐゴシック" charset="-128"/>
                        </a:rPr>
                        <a:t>Mot </a:t>
                      </a:r>
                      <a:r>
                        <a:rPr kumimoji="0" lang="en-AU" sz="1800" b="1" i="0" u="none" strike="noStrike" cap="none" normalizeH="0" baseline="0" dirty="0" err="1" smtClean="0">
                          <a:ln>
                            <a:noFill/>
                          </a:ln>
                          <a:solidFill>
                            <a:schemeClr val="tx1"/>
                          </a:solidFill>
                          <a:effectLst/>
                          <a:latin typeface="Arial" charset="0"/>
                          <a:ea typeface="ＭＳ Ｐゴシック" charset="-128"/>
                        </a:rPr>
                        <a:t>anglais</a:t>
                      </a:r>
                      <a:r>
                        <a:rPr kumimoji="0" lang="en-AU" sz="1800" b="1" i="0" u="none" strike="noStrike" cap="none" normalizeH="0" baseline="0" dirty="0" smtClean="0">
                          <a:ln>
                            <a:noFill/>
                          </a:ln>
                          <a:solidFill>
                            <a:schemeClr val="tx1"/>
                          </a:solidFill>
                          <a:effectLst/>
                          <a:latin typeface="Arial" charset="0"/>
                          <a:ea typeface="ＭＳ Ｐゴシック" charset="-128"/>
                        </a:rPr>
                        <a:t> </a:t>
                      </a:r>
                      <a:endParaRPr kumimoji="0" lang="en-US" sz="1800" b="1" i="0" u="none" strike="noStrike" cap="none" normalizeH="0" baseline="0" dirty="0" smtClean="0">
                        <a:ln>
                          <a:noFill/>
                        </a:ln>
                        <a:solidFill>
                          <a:schemeClr val="tx1"/>
                        </a:solidFill>
                        <a:effectLst/>
                        <a:latin typeface="Arial" charset="0"/>
                        <a:ea typeface="ＭＳ Ｐゴシック" charset="-128"/>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AU" sz="1800" b="1" i="0" u="none" strike="noStrike" cap="none" normalizeH="0" baseline="0" dirty="0" err="1" smtClean="0">
                          <a:ln>
                            <a:noFill/>
                          </a:ln>
                          <a:solidFill>
                            <a:schemeClr val="tx1"/>
                          </a:solidFill>
                          <a:effectLst/>
                          <a:latin typeface="Arial" charset="0"/>
                          <a:ea typeface="ＭＳ Ｐゴシック" charset="-128"/>
                        </a:rPr>
                        <a:t>d’origine</a:t>
                      </a:r>
                      <a:r>
                        <a:rPr kumimoji="0" lang="en-AU" sz="1800" b="1" i="0" u="none" strike="noStrike" cap="none" normalizeH="0" baseline="0" dirty="0" smtClean="0">
                          <a:ln>
                            <a:noFill/>
                          </a:ln>
                          <a:solidFill>
                            <a:schemeClr val="tx1"/>
                          </a:solidFill>
                          <a:effectLst/>
                          <a:latin typeface="Arial" charset="0"/>
                          <a:ea typeface="ＭＳ Ｐゴシック" charset="-128"/>
                        </a:rPr>
                        <a:t> </a:t>
                      </a:r>
                      <a:endParaRPr kumimoji="0" lang="en-US" sz="1800" b="1" i="0" u="none" strike="noStrike" cap="none" normalizeH="0" baseline="0" dirty="0" smtClean="0">
                        <a:ln>
                          <a:noFill/>
                        </a:ln>
                        <a:solidFill>
                          <a:schemeClr val="tx1"/>
                        </a:solidFill>
                        <a:effectLst/>
                        <a:latin typeface="Arial" charset="0"/>
                        <a:ea typeface="ＭＳ Ｐゴシック" charset="-128"/>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AU" sz="1800" b="1" i="0" u="none" strike="noStrike" cap="none" normalizeH="0" baseline="0" dirty="0" err="1" smtClean="0">
                          <a:ln>
                            <a:noFill/>
                          </a:ln>
                          <a:solidFill>
                            <a:schemeClr val="tx1"/>
                          </a:solidFill>
                          <a:effectLst/>
                          <a:latin typeface="Arial" charset="0"/>
                          <a:ea typeface="ＭＳ Ｐゴシック" charset="-128"/>
                        </a:rPr>
                        <a:t>française</a:t>
                      </a:r>
                      <a:endParaRPr kumimoji="0" lang="en-US" sz="1800" b="1" i="0" u="none" strike="noStrike" cap="none" normalizeH="0" baseline="0" dirty="0" smtClean="0">
                        <a:ln>
                          <a:noFill/>
                        </a:ln>
                        <a:solidFill>
                          <a:schemeClr val="tx1"/>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chemeClr val="bg2"/>
                    </a:solidFill>
                  </a:tcPr>
                </a:tc>
              </a:tr>
              <a:tr h="4159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Arial" charset="0"/>
                          <a:ea typeface="ＭＳ Ｐゴシック" charset="-128"/>
                        </a:rPr>
                        <a:t>enfant</a:t>
                      </a:r>
                      <a:endParaRPr kumimoji="0" lang="en-US" sz="1400" b="0" i="0" u="none" strike="noStrike" cap="none" normalizeH="0" baseline="0" dirty="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D7ECD3"/>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dirty="0" smtClean="0">
                          <a:ln>
                            <a:noFill/>
                          </a:ln>
                          <a:solidFill>
                            <a:srgbClr val="000000"/>
                          </a:solidFill>
                          <a:effectLst/>
                          <a:latin typeface="Arial" charset="0"/>
                          <a:ea typeface="ＭＳ Ｐゴシック" charset="-128"/>
                        </a:rPr>
                        <a:t>infant</a:t>
                      </a:r>
                      <a:endParaRPr kumimoji="0" lang="en-US" sz="1400" b="0" i="0" u="none" strike="noStrike" cap="none" normalizeH="0" baseline="0" dirty="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D7ECD3"/>
                    </a:solidFill>
                  </a:tcPr>
                </a:tc>
              </a:tr>
              <a:tr h="4159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dirty="0" err="1" smtClean="0">
                          <a:ln>
                            <a:noFill/>
                          </a:ln>
                          <a:solidFill>
                            <a:srgbClr val="000000"/>
                          </a:solidFill>
                          <a:effectLst/>
                          <a:latin typeface="Arial" charset="0"/>
                          <a:ea typeface="ＭＳ Ｐゴシック" charset="-128"/>
                        </a:rPr>
                        <a:t>mariage</a:t>
                      </a:r>
                      <a:endParaRPr kumimoji="0" lang="en-US" sz="1400" b="0" i="0" u="none" strike="noStrike" cap="none" normalizeH="0" baseline="0" dirty="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ECF6EA"/>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smtClean="0">
                          <a:ln>
                            <a:noFill/>
                          </a:ln>
                          <a:solidFill>
                            <a:srgbClr val="000000"/>
                          </a:solidFill>
                          <a:effectLst/>
                          <a:latin typeface="Arial" charset="0"/>
                          <a:ea typeface="ＭＳ Ｐゴシック" charset="-128"/>
                        </a:rPr>
                        <a:t>marriage</a:t>
                      </a:r>
                      <a:endParaRPr kumimoji="0" lang="en-US" sz="1400" b="0"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ECF6EA"/>
                    </a:solidFill>
                  </a:tcPr>
                </a:tc>
              </a:tr>
              <a:tr h="4159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dirty="0" err="1" smtClean="0">
                          <a:ln>
                            <a:noFill/>
                          </a:ln>
                          <a:solidFill>
                            <a:srgbClr val="000000"/>
                          </a:solidFill>
                          <a:effectLst/>
                          <a:latin typeface="Arial" charset="0"/>
                          <a:ea typeface="ＭＳ Ｐゴシック" charset="-128"/>
                        </a:rPr>
                        <a:t>hôtel</a:t>
                      </a:r>
                      <a:endParaRPr kumimoji="0" lang="en-US" sz="1400" b="0" i="0" u="none" strike="noStrike" cap="none" normalizeH="0" baseline="0" dirty="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D7ECD3"/>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smtClean="0">
                          <a:ln>
                            <a:noFill/>
                          </a:ln>
                          <a:solidFill>
                            <a:srgbClr val="000000"/>
                          </a:solidFill>
                          <a:effectLst/>
                          <a:latin typeface="Arial" charset="0"/>
                          <a:ea typeface="ＭＳ Ｐゴシック" charset="-128"/>
                        </a:rPr>
                        <a:t>hotel</a:t>
                      </a:r>
                      <a:endParaRPr kumimoji="0" lang="en-US" sz="1400" b="0"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D7ECD3"/>
                    </a:solidFill>
                  </a:tcPr>
                </a:tc>
              </a:tr>
              <a:tr h="4159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dirty="0" smtClean="0">
                          <a:ln>
                            <a:noFill/>
                          </a:ln>
                          <a:solidFill>
                            <a:srgbClr val="000000"/>
                          </a:solidFill>
                          <a:effectLst/>
                          <a:latin typeface="Arial" charset="0"/>
                          <a:ea typeface="ＭＳ Ｐゴシック" charset="-128"/>
                        </a:rPr>
                        <a:t>royal</a:t>
                      </a:r>
                      <a:endParaRPr kumimoji="0" lang="en-US" sz="1400" b="0" i="0" u="none" strike="noStrike" cap="none" normalizeH="0" baseline="0" dirty="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ECF6EA"/>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smtClean="0">
                          <a:ln>
                            <a:noFill/>
                          </a:ln>
                          <a:solidFill>
                            <a:srgbClr val="000000"/>
                          </a:solidFill>
                          <a:effectLst/>
                          <a:latin typeface="Arial" charset="0"/>
                          <a:ea typeface="ＭＳ Ｐゴシック" charset="-128"/>
                        </a:rPr>
                        <a:t>royal </a:t>
                      </a:r>
                      <a:endParaRPr kumimoji="0" lang="en-US" sz="1400" b="0"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ECF6EA"/>
                    </a:solidFill>
                  </a:tcPr>
                </a:tc>
              </a:tr>
              <a:tr h="4159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dirty="0" err="1" smtClean="0">
                          <a:ln>
                            <a:noFill/>
                          </a:ln>
                          <a:solidFill>
                            <a:srgbClr val="000000"/>
                          </a:solidFill>
                          <a:effectLst/>
                          <a:latin typeface="Arial" charset="0"/>
                          <a:ea typeface="ＭＳ Ｐゴシック" charset="-128"/>
                        </a:rPr>
                        <a:t>liberté</a:t>
                      </a:r>
                      <a:endParaRPr kumimoji="0" lang="en-US" sz="1400" b="0" i="0" u="none" strike="noStrike" cap="none" normalizeH="0" baseline="0" dirty="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D7ECD3"/>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smtClean="0">
                          <a:ln>
                            <a:noFill/>
                          </a:ln>
                          <a:solidFill>
                            <a:srgbClr val="000000"/>
                          </a:solidFill>
                          <a:effectLst/>
                          <a:latin typeface="Arial" charset="0"/>
                          <a:ea typeface="ＭＳ Ｐゴシック" charset="-128"/>
                        </a:rPr>
                        <a:t>liberty </a:t>
                      </a:r>
                      <a:endParaRPr kumimoji="0" lang="en-US" sz="1400" b="0"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D7ECD3"/>
                    </a:solidFill>
                  </a:tcPr>
                </a:tc>
              </a:tr>
              <a:tr h="4159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dirty="0" err="1" smtClean="0">
                          <a:ln>
                            <a:noFill/>
                          </a:ln>
                          <a:solidFill>
                            <a:srgbClr val="000000"/>
                          </a:solidFill>
                          <a:effectLst/>
                          <a:latin typeface="Arial" charset="0"/>
                          <a:ea typeface="ＭＳ Ｐゴシック" charset="-128"/>
                        </a:rPr>
                        <a:t>profond</a:t>
                      </a:r>
                      <a:endParaRPr kumimoji="0" lang="en-US" sz="1400" b="0" i="0" u="none" strike="noStrike" cap="none" normalizeH="0" baseline="0" dirty="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ECF6EA"/>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smtClean="0">
                          <a:ln>
                            <a:noFill/>
                          </a:ln>
                          <a:solidFill>
                            <a:srgbClr val="000000"/>
                          </a:solidFill>
                          <a:effectLst/>
                          <a:latin typeface="Arial" charset="0"/>
                          <a:ea typeface="ＭＳ Ｐゴシック" charset="-128"/>
                        </a:rPr>
                        <a:t>profound </a:t>
                      </a:r>
                      <a:endParaRPr kumimoji="0" lang="en-US" sz="1400" b="0"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ECF6EA"/>
                    </a:solidFill>
                  </a:tcPr>
                </a:tc>
              </a:tr>
              <a:tr h="4159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dirty="0" smtClean="0">
                          <a:ln>
                            <a:noFill/>
                          </a:ln>
                          <a:solidFill>
                            <a:srgbClr val="000000"/>
                          </a:solidFill>
                          <a:effectLst/>
                          <a:latin typeface="Arial" charset="0"/>
                          <a:ea typeface="Times New Roman" charset="0"/>
                        </a:rPr>
                        <a:t>commence</a:t>
                      </a:r>
                      <a:endParaRPr kumimoji="0" lang="en-US" sz="1400" b="0" i="0" u="none" strike="noStrike" cap="none" normalizeH="0" baseline="0" dirty="0" smtClean="0">
                        <a:ln>
                          <a:noFill/>
                        </a:ln>
                        <a:solidFill>
                          <a:srgbClr val="000000"/>
                        </a:solidFill>
                        <a:effectLst/>
                        <a:latin typeface="Arial" charset="0"/>
                        <a:ea typeface="Times New Roman" charset="0"/>
                      </a:endParaRPr>
                    </a:p>
                  </a:txBody>
                  <a:tcPr marL="68580" marR="68580" marT="0" marB="0" horzOverflow="overflow">
                    <a:lnL>
                      <a:noFill/>
                    </a:lnL>
                    <a:lnR>
                      <a:noFill/>
                    </a:lnR>
                    <a:lnT>
                      <a:noFill/>
                    </a:lnT>
                    <a:lnB>
                      <a:noFill/>
                    </a:lnB>
                    <a:lnTlToBr>
                      <a:noFill/>
                    </a:lnTlToBr>
                    <a:lnBlToTr>
                      <a:noFill/>
                    </a:lnBlToTr>
                    <a:solidFill>
                      <a:srgbClr val="D7ECD3"/>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smtClean="0">
                          <a:ln>
                            <a:noFill/>
                          </a:ln>
                          <a:solidFill>
                            <a:srgbClr val="000000"/>
                          </a:solidFill>
                          <a:effectLst/>
                          <a:latin typeface="Arial" charset="0"/>
                          <a:ea typeface="Times New Roman" charset="0"/>
                        </a:rPr>
                        <a:t>commence </a:t>
                      </a:r>
                      <a:endParaRPr kumimoji="0" lang="en-US" sz="1400" b="0" i="0" u="none" strike="noStrike" cap="none" normalizeH="0" baseline="0" smtClean="0">
                        <a:ln>
                          <a:noFill/>
                        </a:ln>
                        <a:solidFill>
                          <a:srgbClr val="000000"/>
                        </a:solidFill>
                        <a:effectLst/>
                        <a:latin typeface="Arial" charset="0"/>
                        <a:ea typeface="Times New Roman" charset="0"/>
                      </a:endParaRPr>
                    </a:p>
                  </a:txBody>
                  <a:tcPr marL="68580" marR="68580" marT="0" marB="0" horzOverflow="overflow">
                    <a:lnL>
                      <a:noFill/>
                    </a:lnL>
                    <a:lnR>
                      <a:noFill/>
                    </a:lnR>
                    <a:lnT>
                      <a:noFill/>
                    </a:lnT>
                    <a:lnB>
                      <a:noFill/>
                    </a:lnB>
                    <a:lnTlToBr>
                      <a:noFill/>
                    </a:lnTlToBr>
                    <a:lnBlToTr>
                      <a:noFill/>
                    </a:lnBlToTr>
                    <a:solidFill>
                      <a:srgbClr val="D7ECD3"/>
                    </a:solidFill>
                  </a:tcPr>
                </a:tc>
              </a:tr>
              <a:tr h="36988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dirty="0" err="1" smtClean="0">
                          <a:ln>
                            <a:noFill/>
                          </a:ln>
                          <a:solidFill>
                            <a:srgbClr val="000000"/>
                          </a:solidFill>
                          <a:effectLst/>
                          <a:latin typeface="Arial" charset="0"/>
                          <a:ea typeface="Times New Roman" charset="0"/>
                        </a:rPr>
                        <a:t>monter</a:t>
                      </a:r>
                      <a:endParaRPr kumimoji="0" lang="en-US" sz="1400" b="0" i="0" u="none" strike="noStrike" cap="none" normalizeH="0" baseline="0" dirty="0" smtClean="0">
                        <a:ln>
                          <a:noFill/>
                        </a:ln>
                        <a:solidFill>
                          <a:srgbClr val="000000"/>
                        </a:solidFill>
                        <a:effectLst/>
                        <a:latin typeface="Arial" charset="0"/>
                        <a:ea typeface="Times New Roman" charset="0"/>
                      </a:endParaRPr>
                    </a:p>
                  </a:txBody>
                  <a:tcPr marL="68580" marR="68580" marT="0" marB="0" horzOverflow="overflow">
                    <a:lnL>
                      <a:noFill/>
                    </a:lnL>
                    <a:lnR>
                      <a:noFill/>
                    </a:lnR>
                    <a:lnT>
                      <a:noFill/>
                    </a:lnT>
                    <a:lnB>
                      <a:noFill/>
                    </a:lnB>
                    <a:lnTlToBr>
                      <a:noFill/>
                    </a:lnTlToBr>
                    <a:lnBlToTr>
                      <a:noFill/>
                    </a:lnBlToTr>
                    <a:solidFill>
                      <a:srgbClr val="ECF6EA"/>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smtClean="0">
                          <a:ln>
                            <a:noFill/>
                          </a:ln>
                          <a:solidFill>
                            <a:srgbClr val="000000"/>
                          </a:solidFill>
                          <a:effectLst/>
                          <a:latin typeface="Arial" charset="0"/>
                          <a:ea typeface="Times New Roman" charset="0"/>
                        </a:rPr>
                        <a:t>mount </a:t>
                      </a:r>
                      <a:endParaRPr kumimoji="0" lang="en-US" sz="1400" b="0" i="0" u="none" strike="noStrike" cap="none" normalizeH="0" baseline="0" smtClean="0">
                        <a:ln>
                          <a:noFill/>
                        </a:ln>
                        <a:solidFill>
                          <a:srgbClr val="000000"/>
                        </a:solidFill>
                        <a:effectLst/>
                        <a:latin typeface="Arial" charset="0"/>
                        <a:ea typeface="Times New Roman" charset="0"/>
                      </a:endParaRPr>
                    </a:p>
                  </a:txBody>
                  <a:tcPr marL="68580" marR="68580" marT="0" marB="0" horzOverflow="overflow">
                    <a:lnL>
                      <a:noFill/>
                    </a:lnL>
                    <a:lnR>
                      <a:noFill/>
                    </a:lnR>
                    <a:lnT>
                      <a:noFill/>
                    </a:lnT>
                    <a:lnB>
                      <a:noFill/>
                    </a:lnB>
                    <a:lnTlToBr>
                      <a:noFill/>
                    </a:lnTlToBr>
                    <a:lnBlToTr>
                      <a:noFill/>
                    </a:lnBlToTr>
                    <a:solidFill>
                      <a:srgbClr val="ECF6EA"/>
                    </a:solidFill>
                  </a:tcPr>
                </a:tc>
              </a:tr>
              <a:tr h="3810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dirty="0" smtClean="0">
                          <a:ln>
                            <a:noFill/>
                          </a:ln>
                          <a:solidFill>
                            <a:srgbClr val="000000"/>
                          </a:solidFill>
                          <a:effectLst/>
                          <a:latin typeface="Arial" charset="0"/>
                          <a:ea typeface="Times New Roman" charset="0"/>
                        </a:rPr>
                        <a:t>descend</a:t>
                      </a:r>
                      <a:endParaRPr kumimoji="0" lang="en-US" sz="1400" b="0" i="0" u="none" strike="noStrike" cap="none" normalizeH="0" baseline="0" dirty="0" smtClean="0">
                        <a:ln>
                          <a:noFill/>
                        </a:ln>
                        <a:solidFill>
                          <a:srgbClr val="000000"/>
                        </a:solidFill>
                        <a:effectLst/>
                        <a:latin typeface="Arial" charset="0"/>
                        <a:ea typeface="Times New Roman" charset="0"/>
                      </a:endParaRPr>
                    </a:p>
                  </a:txBody>
                  <a:tcPr marL="68580" marR="68580" marT="0" marB="0" horzOverflow="overflow">
                    <a:lnL>
                      <a:noFill/>
                    </a:lnL>
                    <a:lnR>
                      <a:noFill/>
                    </a:lnR>
                    <a:lnT>
                      <a:noFill/>
                    </a:lnT>
                    <a:lnB>
                      <a:noFill/>
                    </a:lnB>
                    <a:lnTlToBr>
                      <a:noFill/>
                    </a:lnTlToBr>
                    <a:lnBlToTr>
                      <a:noFill/>
                    </a:lnBlToTr>
                    <a:solidFill>
                      <a:srgbClr val="D7ECD3"/>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smtClean="0">
                          <a:ln>
                            <a:noFill/>
                          </a:ln>
                          <a:solidFill>
                            <a:srgbClr val="000000"/>
                          </a:solidFill>
                          <a:effectLst/>
                          <a:latin typeface="Arial" charset="0"/>
                          <a:ea typeface="Times New Roman" charset="0"/>
                        </a:rPr>
                        <a:t>descend </a:t>
                      </a:r>
                      <a:endParaRPr kumimoji="0" lang="en-US" sz="1400" b="0" i="0" u="none" strike="noStrike" cap="none" normalizeH="0" baseline="0" smtClean="0">
                        <a:ln>
                          <a:noFill/>
                        </a:ln>
                        <a:solidFill>
                          <a:srgbClr val="000000"/>
                        </a:solidFill>
                        <a:effectLst/>
                        <a:latin typeface="Arial" charset="0"/>
                        <a:ea typeface="Times New Roman" charset="0"/>
                      </a:endParaRPr>
                    </a:p>
                  </a:txBody>
                  <a:tcPr marL="68580" marR="68580" marT="0" marB="0" horzOverflow="overflow">
                    <a:lnL>
                      <a:noFill/>
                    </a:lnL>
                    <a:lnR>
                      <a:noFill/>
                    </a:lnR>
                    <a:lnT>
                      <a:noFill/>
                    </a:lnT>
                    <a:lnB>
                      <a:noFill/>
                    </a:lnB>
                    <a:lnTlToBr>
                      <a:noFill/>
                    </a:lnTlToBr>
                    <a:lnBlToTr>
                      <a:noFill/>
                    </a:lnBlToTr>
                    <a:solidFill>
                      <a:srgbClr val="D7ECD3"/>
                    </a:solidFill>
                  </a:tcPr>
                </a:tc>
              </a:tr>
              <a:tr h="3810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dirty="0" smtClean="0">
                          <a:ln>
                            <a:noFill/>
                          </a:ln>
                          <a:solidFill>
                            <a:srgbClr val="000000"/>
                          </a:solidFill>
                          <a:effectLst/>
                          <a:latin typeface="Arial" charset="0"/>
                          <a:ea typeface="Times New Roman" charset="0"/>
                        </a:rPr>
                        <a:t>entre</a:t>
                      </a:r>
                      <a:endParaRPr kumimoji="0" lang="en-US" sz="1400" b="0" i="0" u="none" strike="noStrike" cap="none" normalizeH="0" baseline="0" dirty="0" smtClean="0">
                        <a:ln>
                          <a:noFill/>
                        </a:ln>
                        <a:solidFill>
                          <a:srgbClr val="000000"/>
                        </a:solidFill>
                        <a:effectLst/>
                        <a:latin typeface="Arial" charset="0"/>
                        <a:ea typeface="Times New Roman" charset="0"/>
                      </a:endParaRPr>
                    </a:p>
                  </a:txBody>
                  <a:tcPr marL="68580" marR="68580" marT="0" marB="0" horzOverflow="overflow">
                    <a:lnL>
                      <a:noFill/>
                    </a:lnL>
                    <a:lnR>
                      <a:noFill/>
                    </a:lnR>
                    <a:lnT>
                      <a:noFill/>
                    </a:lnT>
                    <a:lnB>
                      <a:noFill/>
                    </a:lnB>
                    <a:lnTlToBr>
                      <a:noFill/>
                    </a:lnTlToBr>
                    <a:lnBlToTr>
                      <a:noFill/>
                    </a:lnBlToTr>
                    <a:solidFill>
                      <a:srgbClr val="ECF6EA"/>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2000" b="0" i="0" u="none" strike="noStrike" cap="none" normalizeH="0" baseline="0" dirty="0" smtClean="0">
                          <a:ln>
                            <a:noFill/>
                          </a:ln>
                          <a:solidFill>
                            <a:srgbClr val="000000"/>
                          </a:solidFill>
                          <a:effectLst/>
                          <a:latin typeface="Arial" charset="0"/>
                          <a:ea typeface="Times New Roman" charset="0"/>
                        </a:rPr>
                        <a:t>enter </a:t>
                      </a:r>
                      <a:endParaRPr kumimoji="0" lang="en-US" sz="1400" b="0" i="0" u="none" strike="noStrike" cap="none" normalizeH="0" baseline="0" dirty="0" smtClean="0">
                        <a:ln>
                          <a:noFill/>
                        </a:ln>
                        <a:solidFill>
                          <a:srgbClr val="000000"/>
                        </a:solidFill>
                        <a:effectLst/>
                        <a:latin typeface="Arial" charset="0"/>
                        <a:ea typeface="Times New Roman" charset="0"/>
                      </a:endParaRPr>
                    </a:p>
                  </a:txBody>
                  <a:tcPr marL="68580" marR="68580" marT="0" marB="0" horzOverflow="overflow">
                    <a:lnL>
                      <a:noFill/>
                    </a:lnL>
                    <a:lnR>
                      <a:noFill/>
                    </a:lnR>
                    <a:lnT>
                      <a:noFill/>
                    </a:lnT>
                    <a:lnB>
                      <a:noFill/>
                    </a:lnB>
                    <a:lnTlToBr>
                      <a:noFill/>
                    </a:lnTlToBr>
                    <a:lnBlToTr>
                      <a:noFill/>
                    </a:lnBlToTr>
                    <a:solidFill>
                      <a:srgbClr val="ECF6EA"/>
                    </a:solidFill>
                  </a:tcPr>
                </a:tc>
              </a:tr>
            </a:tbl>
          </a:graphicData>
        </a:graphic>
      </p:graphicFrame>
      <p:graphicFrame>
        <p:nvGraphicFramePr>
          <p:cNvPr id="6" name="Table 5"/>
          <p:cNvGraphicFramePr>
            <a:graphicFrameLocks noGrp="1"/>
          </p:cNvGraphicFramePr>
          <p:nvPr/>
        </p:nvGraphicFramePr>
        <p:xfrm>
          <a:off x="5943600" y="1066800"/>
          <a:ext cx="2743200" cy="4989767"/>
        </p:xfrm>
        <a:graphic>
          <a:graphicData uri="http://schemas.openxmlformats.org/drawingml/2006/table">
            <a:tbl>
              <a:tblPr/>
              <a:tblGrid>
                <a:gridCol w="2743200"/>
              </a:tblGrid>
              <a:tr h="7620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ea typeface="ＭＳ Ｐゴシック" charset="-128"/>
                        </a:rPr>
                        <a:t>Mot anglais </a:t>
                      </a:r>
                      <a:endParaRPr kumimoji="0" lang="en-US" sz="1800" b="1" i="0" u="none" strike="noStrike" cap="none" normalizeH="0" baseline="0" dirty="0" smtClean="0">
                        <a:ln>
                          <a:noFill/>
                        </a:ln>
                        <a:solidFill>
                          <a:schemeClr val="tx1"/>
                        </a:solidFill>
                        <a:effectLst/>
                        <a:latin typeface="Arial" charset="0"/>
                        <a:ea typeface="ＭＳ Ｐゴシック" charset="-128"/>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ea typeface="ＭＳ Ｐゴシック" charset="-128"/>
                        </a:rPr>
                        <a:t>d’origine </a:t>
                      </a:r>
                      <a:endParaRPr kumimoji="0" lang="en-US" sz="1800" b="1" i="0" u="none" strike="noStrike" cap="none" normalizeH="0" baseline="0" dirty="0" smtClean="0">
                        <a:ln>
                          <a:noFill/>
                        </a:ln>
                        <a:solidFill>
                          <a:schemeClr val="tx1"/>
                        </a:solidFill>
                        <a:effectLst/>
                        <a:latin typeface="Arial" charset="0"/>
                        <a:ea typeface="ＭＳ Ｐゴシック" charset="-128"/>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ea typeface="ＭＳ Ｐゴシック" charset="-128"/>
                        </a:rPr>
                        <a:t>anglo-saxonne</a:t>
                      </a:r>
                      <a:endParaRPr kumimoji="0" lang="en-US" sz="1800" b="1" i="0" u="none" strike="noStrike" cap="none" normalizeH="0" baseline="0" dirty="0" smtClean="0">
                        <a:ln>
                          <a:noFill/>
                        </a:ln>
                        <a:solidFill>
                          <a:schemeClr val="tx1"/>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chemeClr val="bg2"/>
                    </a:solidFill>
                  </a:tcPr>
                </a:tc>
              </a:tr>
              <a:tr h="4159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1800" b="0" i="0" u="none" strike="noStrike" cap="none" normalizeH="0" baseline="0" smtClean="0">
                          <a:ln>
                            <a:noFill/>
                          </a:ln>
                          <a:solidFill>
                            <a:srgbClr val="000000"/>
                          </a:solidFill>
                          <a:effectLst/>
                          <a:latin typeface="Arial" charset="0"/>
                          <a:ea typeface="ＭＳ Ｐゴシック" charset="-128"/>
                        </a:rPr>
                        <a:t>child</a:t>
                      </a:r>
                      <a:endParaRPr kumimoji="0" lang="en-US" sz="1200" b="0"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D7ECD3"/>
                    </a:solidFill>
                  </a:tcPr>
                </a:tc>
              </a:tr>
              <a:tr h="4159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1800" b="0" i="0" u="none" strike="noStrike" cap="none" normalizeH="0" baseline="0" smtClean="0">
                          <a:ln>
                            <a:noFill/>
                          </a:ln>
                          <a:solidFill>
                            <a:srgbClr val="000000"/>
                          </a:solidFill>
                          <a:effectLst/>
                          <a:latin typeface="Arial" charset="0"/>
                          <a:ea typeface="ＭＳ Ｐゴシック" charset="-128"/>
                        </a:rPr>
                        <a:t>wedding</a:t>
                      </a:r>
                      <a:endParaRPr kumimoji="0" lang="en-US" sz="1200" b="0"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ECF6EA"/>
                    </a:solidFill>
                  </a:tcPr>
                </a:tc>
              </a:tr>
              <a:tr h="4159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1800" b="0" i="0" u="none" strike="noStrike" cap="none" normalizeH="0" baseline="0" smtClean="0">
                          <a:ln>
                            <a:noFill/>
                          </a:ln>
                          <a:solidFill>
                            <a:srgbClr val="000000"/>
                          </a:solidFill>
                          <a:effectLst/>
                          <a:latin typeface="Arial" charset="0"/>
                          <a:ea typeface="ＭＳ Ｐゴシック" charset="-128"/>
                        </a:rPr>
                        <a:t>inn</a:t>
                      </a:r>
                      <a:endParaRPr kumimoji="0" lang="en-US" sz="1200" b="0"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D7ECD3"/>
                    </a:solidFill>
                  </a:tcPr>
                </a:tc>
              </a:tr>
              <a:tr h="4159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1800" b="0" i="0" u="none" strike="noStrike" cap="none" normalizeH="0" baseline="0" smtClean="0">
                          <a:ln>
                            <a:noFill/>
                          </a:ln>
                          <a:solidFill>
                            <a:srgbClr val="000000"/>
                          </a:solidFill>
                          <a:effectLst/>
                          <a:latin typeface="Arial" charset="0"/>
                          <a:ea typeface="ＭＳ Ｐゴシック" charset="-128"/>
                        </a:rPr>
                        <a:t>kingly </a:t>
                      </a:r>
                      <a:endParaRPr kumimoji="0" lang="en-US" sz="1200" b="0"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ECF6EA"/>
                    </a:solidFill>
                  </a:tcPr>
                </a:tc>
              </a:tr>
              <a:tr h="4159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1800" b="0" i="0" u="none" strike="noStrike" cap="none" normalizeH="0" baseline="0" smtClean="0">
                          <a:ln>
                            <a:noFill/>
                          </a:ln>
                          <a:solidFill>
                            <a:srgbClr val="000000"/>
                          </a:solidFill>
                          <a:effectLst/>
                          <a:latin typeface="Arial" charset="0"/>
                          <a:ea typeface="ＭＳ Ｐゴシック" charset="-128"/>
                        </a:rPr>
                        <a:t>freedom </a:t>
                      </a:r>
                      <a:endParaRPr kumimoji="0" lang="en-US" sz="1200" b="0"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D7ECD3"/>
                    </a:solidFill>
                  </a:tcPr>
                </a:tc>
              </a:tr>
              <a:tr h="4159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1800" b="0" i="0" u="none" strike="noStrike" cap="none" normalizeH="0" baseline="0" smtClean="0">
                          <a:ln>
                            <a:noFill/>
                          </a:ln>
                          <a:solidFill>
                            <a:srgbClr val="000000"/>
                          </a:solidFill>
                          <a:effectLst/>
                          <a:latin typeface="Arial" charset="0"/>
                          <a:ea typeface="ＭＳ Ｐゴシック" charset="-128"/>
                        </a:rPr>
                        <a:t>deep </a:t>
                      </a:r>
                      <a:endParaRPr kumimoji="0" lang="en-US" sz="1200" b="0"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a:noFill/>
                    </a:lnL>
                    <a:lnR>
                      <a:noFill/>
                    </a:lnR>
                    <a:lnT>
                      <a:noFill/>
                    </a:lnT>
                    <a:lnB>
                      <a:noFill/>
                    </a:lnB>
                    <a:lnTlToBr>
                      <a:noFill/>
                    </a:lnTlToBr>
                    <a:lnBlToTr>
                      <a:noFill/>
                    </a:lnBlToTr>
                    <a:solidFill>
                      <a:srgbClr val="ECF6EA"/>
                    </a:solidFill>
                  </a:tcPr>
                </a:tc>
              </a:tr>
              <a:tr h="4159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1800" b="0" i="0" u="none" strike="noStrike" cap="none" normalizeH="0" baseline="0" smtClean="0">
                          <a:ln>
                            <a:noFill/>
                          </a:ln>
                          <a:solidFill>
                            <a:srgbClr val="000000"/>
                          </a:solidFill>
                          <a:effectLst/>
                          <a:latin typeface="Arial" charset="0"/>
                          <a:ea typeface="Times New Roman" charset="0"/>
                        </a:rPr>
                        <a:t>begin </a:t>
                      </a:r>
                      <a:endParaRPr kumimoji="0" lang="en-US" sz="1200" b="0" i="0" u="none" strike="noStrike" cap="none" normalizeH="0" baseline="0" smtClean="0">
                        <a:ln>
                          <a:noFill/>
                        </a:ln>
                        <a:solidFill>
                          <a:srgbClr val="000000"/>
                        </a:solidFill>
                        <a:effectLst/>
                        <a:latin typeface="Arial" charset="0"/>
                        <a:ea typeface="Times New Roman" charset="0"/>
                      </a:endParaRPr>
                    </a:p>
                  </a:txBody>
                  <a:tcPr marL="68580" marR="68580" marT="0" marB="0" horzOverflow="overflow">
                    <a:lnL>
                      <a:noFill/>
                    </a:lnL>
                    <a:lnR>
                      <a:noFill/>
                    </a:lnR>
                    <a:lnT>
                      <a:noFill/>
                    </a:lnT>
                    <a:lnB>
                      <a:noFill/>
                    </a:lnB>
                    <a:lnTlToBr>
                      <a:noFill/>
                    </a:lnTlToBr>
                    <a:lnBlToTr>
                      <a:noFill/>
                    </a:lnBlToTr>
                    <a:solidFill>
                      <a:srgbClr val="D7ECD3"/>
                    </a:solidFill>
                  </a:tcPr>
                </a:tc>
              </a:tr>
              <a:tr h="36988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1800" b="0" i="0" u="none" strike="noStrike" cap="none" normalizeH="0" baseline="0" smtClean="0">
                          <a:ln>
                            <a:noFill/>
                          </a:ln>
                          <a:solidFill>
                            <a:srgbClr val="000000"/>
                          </a:solidFill>
                          <a:effectLst/>
                          <a:latin typeface="Arial" charset="0"/>
                          <a:ea typeface="Times New Roman" charset="0"/>
                        </a:rPr>
                        <a:t>go up </a:t>
                      </a:r>
                      <a:endParaRPr kumimoji="0" lang="en-US" sz="1200" b="0" i="0" u="none" strike="noStrike" cap="none" normalizeH="0" baseline="0" smtClean="0">
                        <a:ln>
                          <a:noFill/>
                        </a:ln>
                        <a:solidFill>
                          <a:srgbClr val="000000"/>
                        </a:solidFill>
                        <a:effectLst/>
                        <a:latin typeface="Arial" charset="0"/>
                        <a:ea typeface="Times New Roman" charset="0"/>
                      </a:endParaRPr>
                    </a:p>
                  </a:txBody>
                  <a:tcPr marL="68580" marR="68580" marT="0" marB="0" horzOverflow="overflow">
                    <a:lnL>
                      <a:noFill/>
                    </a:lnL>
                    <a:lnR>
                      <a:noFill/>
                    </a:lnR>
                    <a:lnT>
                      <a:noFill/>
                    </a:lnT>
                    <a:lnB>
                      <a:noFill/>
                    </a:lnB>
                    <a:lnTlToBr>
                      <a:noFill/>
                    </a:lnTlToBr>
                    <a:lnBlToTr>
                      <a:noFill/>
                    </a:lnBlToTr>
                    <a:solidFill>
                      <a:srgbClr val="ECF6EA"/>
                    </a:solidFill>
                  </a:tcPr>
                </a:tc>
              </a:tr>
              <a:tr h="3810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1800" b="0" i="0" u="none" strike="noStrike" cap="none" normalizeH="0" baseline="0" smtClean="0">
                          <a:ln>
                            <a:noFill/>
                          </a:ln>
                          <a:solidFill>
                            <a:srgbClr val="000000"/>
                          </a:solidFill>
                          <a:effectLst/>
                          <a:latin typeface="Arial" charset="0"/>
                          <a:ea typeface="Times New Roman" charset="0"/>
                        </a:rPr>
                        <a:t>go down </a:t>
                      </a:r>
                      <a:endParaRPr kumimoji="0" lang="en-US" sz="1200" b="0" i="0" u="none" strike="noStrike" cap="none" normalizeH="0" baseline="0" smtClean="0">
                        <a:ln>
                          <a:noFill/>
                        </a:ln>
                        <a:solidFill>
                          <a:srgbClr val="000000"/>
                        </a:solidFill>
                        <a:effectLst/>
                        <a:latin typeface="Arial" charset="0"/>
                        <a:ea typeface="Times New Roman" charset="0"/>
                      </a:endParaRPr>
                    </a:p>
                  </a:txBody>
                  <a:tcPr marL="68580" marR="68580" marT="0" marB="0" horzOverflow="overflow">
                    <a:lnL>
                      <a:noFill/>
                    </a:lnL>
                    <a:lnR>
                      <a:noFill/>
                    </a:lnR>
                    <a:lnT>
                      <a:noFill/>
                    </a:lnT>
                    <a:lnB>
                      <a:noFill/>
                    </a:lnB>
                    <a:lnTlToBr>
                      <a:noFill/>
                    </a:lnTlToBr>
                    <a:lnBlToTr>
                      <a:noFill/>
                    </a:lnBlToTr>
                    <a:solidFill>
                      <a:srgbClr val="D7ECD3"/>
                    </a:solidFill>
                  </a:tcPr>
                </a:tc>
              </a:tr>
              <a:tr h="3810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1800" b="0" i="0" u="none" strike="noStrike" cap="none" normalizeH="0" baseline="0" dirty="0" smtClean="0">
                          <a:ln>
                            <a:noFill/>
                          </a:ln>
                          <a:solidFill>
                            <a:srgbClr val="000000"/>
                          </a:solidFill>
                          <a:effectLst/>
                          <a:latin typeface="Arial" charset="0"/>
                          <a:ea typeface="Times New Roman" charset="0"/>
                        </a:rPr>
                        <a:t>go in </a:t>
                      </a:r>
                      <a:endParaRPr kumimoji="0" lang="en-US" sz="1200" b="0" i="0" u="none" strike="noStrike" cap="none" normalizeH="0" baseline="0" dirty="0" smtClean="0">
                        <a:ln>
                          <a:noFill/>
                        </a:ln>
                        <a:solidFill>
                          <a:srgbClr val="000000"/>
                        </a:solidFill>
                        <a:effectLst/>
                        <a:latin typeface="Arial" charset="0"/>
                        <a:ea typeface="Times New Roman" charset="0"/>
                      </a:endParaRPr>
                    </a:p>
                  </a:txBody>
                  <a:tcPr marL="68580" marR="68580" marT="0" marB="0" horzOverflow="overflow">
                    <a:lnL>
                      <a:noFill/>
                    </a:lnL>
                    <a:lnR>
                      <a:noFill/>
                    </a:lnR>
                    <a:lnT>
                      <a:noFill/>
                    </a:lnT>
                    <a:lnB>
                      <a:noFill/>
                    </a:lnB>
                    <a:lnTlToBr>
                      <a:noFill/>
                    </a:lnTlToBr>
                    <a:lnBlToTr>
                      <a:noFill/>
                    </a:lnBlToTr>
                    <a:solidFill>
                      <a:srgbClr val="ECF6EA"/>
                    </a:solidFill>
                  </a:tcPr>
                </a:tc>
              </a:tr>
            </a:tbl>
          </a:graphicData>
        </a:graphic>
      </p:graphicFrame>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381000"/>
            <a:ext cx="8229600" cy="914400"/>
          </a:xfrm>
        </p:spPr>
        <p:txBody>
          <a:bodyPr/>
          <a:lstStyle/>
          <a:p>
            <a:pPr eaLnBrk="1" hangingPunct="1"/>
            <a:r>
              <a:rPr lang="fr-FR" sz="2800" i="1" smtClean="0">
                <a:ea typeface="ＭＳ Ｐゴシック"/>
              </a:rPr>
              <a:t>Je comprends déjà des mots français</a:t>
            </a:r>
            <a:br>
              <a:rPr lang="fr-FR" sz="2800" i="1" smtClean="0">
                <a:ea typeface="ＭＳ Ｐゴシック"/>
              </a:rPr>
            </a:br>
            <a:r>
              <a:rPr lang="fr-FR" sz="2000" i="1" smtClean="0">
                <a:solidFill>
                  <a:srgbClr val="0B5395"/>
                </a:solidFill>
                <a:ea typeface="ＭＳ Ｐゴシック"/>
              </a:rPr>
              <a:t>Version originale </a:t>
            </a:r>
            <a:r>
              <a:rPr lang="en-US" sz="2000" smtClean="0">
                <a:ea typeface="ＭＳ Ｐゴシック"/>
              </a:rPr>
              <a:t> </a:t>
            </a:r>
            <a:r>
              <a:rPr lang="en-US" sz="2000" smtClean="0">
                <a:solidFill>
                  <a:srgbClr val="115964"/>
                </a:solidFill>
                <a:ea typeface="ＭＳ Ｐゴシック"/>
              </a:rPr>
              <a:t>É</a:t>
            </a:r>
            <a:r>
              <a:rPr lang="fr-FR" sz="2000" smtClean="0">
                <a:solidFill>
                  <a:srgbClr val="115964"/>
                </a:solidFill>
                <a:ea typeface="ＭＳ Ｐゴシック"/>
              </a:rPr>
              <a:t>d.</a:t>
            </a:r>
            <a:r>
              <a:rPr lang="fr-FR" sz="2000" smtClean="0">
                <a:solidFill>
                  <a:srgbClr val="0B5395"/>
                </a:solidFill>
                <a:ea typeface="ＭＳ Ｐゴシック"/>
              </a:rPr>
              <a:t> Maison des Langues</a:t>
            </a:r>
            <a:r>
              <a:rPr lang="fr-FR" sz="2800" i="1" smtClean="0">
                <a:solidFill>
                  <a:srgbClr val="0B5395"/>
                </a:solidFill>
                <a:ea typeface="ＭＳ Ｐゴシック"/>
              </a:rPr>
              <a:t> </a:t>
            </a:r>
            <a:endParaRPr lang="en-US" sz="2800" i="1" smtClean="0">
              <a:solidFill>
                <a:srgbClr val="0B5395"/>
              </a:solidFill>
              <a:ea typeface="ＭＳ Ｐゴシック"/>
            </a:endParaRPr>
          </a:p>
        </p:txBody>
      </p:sp>
      <p:pic>
        <p:nvPicPr>
          <p:cNvPr id="15363" name="Content Placeholder 3" descr="C:\Documents and Settings\Alan\My Documents\My Scans\2010-11 (Nov)\scan0004.jpg"/>
          <p:cNvPicPr>
            <a:picLocks noGrp="1"/>
          </p:cNvPicPr>
          <p:nvPr>
            <p:ph idx="1"/>
          </p:nvPr>
        </p:nvPicPr>
        <p:blipFill>
          <a:blip r:embed="rId2" cstate="print"/>
          <a:srcRect/>
          <a:stretch>
            <a:fillRect/>
          </a:stretch>
        </p:blipFill>
        <p:spPr>
          <a:xfrm>
            <a:off x="2998788" y="1447800"/>
            <a:ext cx="3173412" cy="5105400"/>
          </a:xfrm>
        </p:spPr>
      </p:pic>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28600" y="381000"/>
            <a:ext cx="8229600" cy="762000"/>
          </a:xfrm>
        </p:spPr>
        <p:txBody>
          <a:bodyPr/>
          <a:lstStyle/>
          <a:p>
            <a:pPr eaLnBrk="1" hangingPunct="1"/>
            <a:r>
              <a:rPr lang="fr-FR" sz="2500" i="1" smtClean="0">
                <a:ea typeface="ＭＳ Ｐゴシック"/>
              </a:rPr>
              <a:t>Je comprends déjà des mots français</a:t>
            </a:r>
            <a:r>
              <a:rPr lang="fr-FR" sz="2200" i="1" smtClean="0">
                <a:ea typeface="ＭＳ Ｐゴシック"/>
              </a:rPr>
              <a:t/>
            </a:r>
            <a:br>
              <a:rPr lang="fr-FR" sz="2200" i="1" smtClean="0">
                <a:ea typeface="ＭＳ Ｐゴシック"/>
              </a:rPr>
            </a:br>
            <a:r>
              <a:rPr lang="en-US" sz="2200" smtClean="0">
                <a:solidFill>
                  <a:srgbClr val="0B5395"/>
                </a:solidFill>
                <a:ea typeface="ＭＳ Ｐゴシック"/>
              </a:rPr>
              <a:t>Ç</a:t>
            </a:r>
            <a:r>
              <a:rPr lang="fr-FR" sz="2200" i="1" smtClean="0">
                <a:solidFill>
                  <a:srgbClr val="0B5395"/>
                </a:solidFill>
                <a:ea typeface="ＭＳ Ｐゴシック"/>
              </a:rPr>
              <a:t>a roule 1 (Pearson Heinemann)</a:t>
            </a:r>
            <a:endParaRPr lang="en-US" sz="2200" smtClean="0">
              <a:solidFill>
                <a:srgbClr val="0B5395"/>
              </a:solidFill>
              <a:ea typeface="ＭＳ Ｐゴシック"/>
            </a:endParaRPr>
          </a:p>
        </p:txBody>
      </p:sp>
      <p:pic>
        <p:nvPicPr>
          <p:cNvPr id="16387" name="Content Placeholder 3" descr="ca roule.jpg"/>
          <p:cNvPicPr>
            <a:picLocks noGrp="1" noChangeAspect="1"/>
          </p:cNvPicPr>
          <p:nvPr>
            <p:ph idx="1"/>
          </p:nvPr>
        </p:nvPicPr>
        <p:blipFill>
          <a:blip r:embed="rId2" cstate="print"/>
          <a:srcRect/>
          <a:stretch>
            <a:fillRect/>
          </a:stretch>
        </p:blipFill>
        <p:spPr>
          <a:xfrm>
            <a:off x="1676400" y="1295400"/>
            <a:ext cx="5827713" cy="5029200"/>
          </a:xfrm>
        </p:spPr>
      </p:pic>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74638"/>
            <a:ext cx="8229600" cy="868362"/>
          </a:xfrm>
        </p:spPr>
        <p:txBody>
          <a:bodyPr/>
          <a:lstStyle/>
          <a:p>
            <a:pPr eaLnBrk="1" hangingPunct="1"/>
            <a:r>
              <a:rPr lang="fr-FR" b="1" dirty="0" smtClean="0">
                <a:ea typeface="ＭＳ Ｐゴシック"/>
                <a:cs typeface="Times New Roman" pitchFamily="18" charset="0"/>
              </a:rPr>
              <a:t>            </a:t>
            </a:r>
            <a:r>
              <a:rPr lang="fr-FR" b="1" dirty="0" smtClean="0">
                <a:ea typeface="ＭＳ Ｐゴシック"/>
                <a:cs typeface="Times New Roman" pitchFamily="18" charset="0"/>
              </a:rPr>
              <a:t>Pr</a:t>
            </a:r>
            <a:r>
              <a:rPr lang="en-US" b="1" dirty="0" err="1" smtClean="0">
                <a:ea typeface="ＭＳ Ｐゴシック"/>
                <a:cs typeface="Times New Roman" pitchFamily="18" charset="0"/>
              </a:rPr>
              <a:t>onoms</a:t>
            </a:r>
            <a:r>
              <a:rPr lang="en-US" b="1" dirty="0" smtClean="0">
                <a:ea typeface="ＭＳ Ｐゴシック"/>
                <a:cs typeface="Times New Roman" pitchFamily="18" charset="0"/>
              </a:rPr>
              <a:t> </a:t>
            </a:r>
            <a:r>
              <a:rPr lang="en-US" b="1" dirty="0" err="1" smtClean="0">
                <a:ea typeface="ＭＳ Ｐゴシック"/>
                <a:cs typeface="Times New Roman" pitchFamily="18" charset="0"/>
              </a:rPr>
              <a:t>s</a:t>
            </a:r>
            <a:r>
              <a:rPr lang="en-US" b="1" dirty="0" err="1" smtClean="0">
                <a:ea typeface="ＭＳ Ｐゴシック"/>
                <a:cs typeface="Times New Roman" pitchFamily="18" charset="0"/>
              </a:rPr>
              <a:t>ujets</a:t>
            </a:r>
            <a:endParaRPr lang="en-US" dirty="0" smtClean="0">
              <a:ea typeface="ＭＳ Ｐゴシック"/>
            </a:endParaRPr>
          </a:p>
        </p:txBody>
      </p:sp>
      <p:graphicFrame>
        <p:nvGraphicFramePr>
          <p:cNvPr id="4" name="Content Placeholder 3"/>
          <p:cNvGraphicFramePr>
            <a:graphicFrameLocks noGrp="1"/>
          </p:cNvGraphicFramePr>
          <p:nvPr>
            <p:ph idx="1"/>
          </p:nvPr>
        </p:nvGraphicFramePr>
        <p:xfrm>
          <a:off x="2743200" y="1828800"/>
          <a:ext cx="2895600" cy="3413760"/>
        </p:xfrm>
        <a:graphic>
          <a:graphicData uri="http://schemas.openxmlformats.org/drawingml/2006/table">
            <a:tbl>
              <a:tblPr/>
              <a:tblGrid>
                <a:gridCol w="1463675"/>
                <a:gridCol w="1431925"/>
              </a:tblGrid>
              <a:tr h="3841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smtClean="0">
                          <a:ln>
                            <a:noFill/>
                          </a:ln>
                          <a:solidFill>
                            <a:schemeClr val="tx1"/>
                          </a:solidFill>
                          <a:effectLst/>
                          <a:latin typeface="Arial" charset="0"/>
                          <a:ea typeface="ＭＳ Ｐゴシック" charset="-128"/>
                          <a:cs typeface="Times New Roman" charset="0"/>
                        </a:rPr>
                        <a:t>je</a:t>
                      </a:r>
                      <a:endParaRPr kumimoji="0" lang="en-US" sz="2800" b="1" i="0" u="none" strike="noStrike" cap="none" normalizeH="0" baseline="0" smtClean="0">
                        <a:ln>
                          <a:noFill/>
                        </a:ln>
                        <a:solidFill>
                          <a:schemeClr val="tx1"/>
                        </a:solidFill>
                        <a:effectLst/>
                        <a:latin typeface="Arial" charset="0"/>
                        <a:ea typeface="ＭＳ Ｐゴシック" charset="-128"/>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10CF9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smtClean="0">
                          <a:ln>
                            <a:noFill/>
                          </a:ln>
                          <a:solidFill>
                            <a:schemeClr val="tx1"/>
                          </a:solidFill>
                          <a:effectLst/>
                          <a:latin typeface="Arial" charset="0"/>
                          <a:ea typeface="ＭＳ Ｐゴシック" charset="-128"/>
                          <a:cs typeface="Times New Roman" charset="0"/>
                        </a:rPr>
                        <a:t>I</a:t>
                      </a:r>
                      <a:endParaRPr kumimoji="0" lang="en-US" sz="2800" b="1" i="0" u="none" strike="noStrike" cap="none" normalizeH="0" baseline="0" smtClean="0">
                        <a:ln>
                          <a:noFill/>
                        </a:ln>
                        <a:solidFill>
                          <a:schemeClr val="tx1"/>
                        </a:solidFill>
                        <a:effectLst/>
                        <a:latin typeface="Arial" charset="0"/>
                        <a:ea typeface="ＭＳ Ｐゴシック" charset="-128"/>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10CF9B"/>
                    </a:solidFill>
                  </a:tcPr>
                </a:tc>
              </a:tr>
              <a:tr h="3841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smtClean="0">
                          <a:ln>
                            <a:noFill/>
                          </a:ln>
                          <a:solidFill>
                            <a:srgbClr val="FF0000"/>
                          </a:solidFill>
                          <a:effectLst/>
                          <a:latin typeface="Arial" charset="0"/>
                          <a:ea typeface="ＭＳ Ｐゴシック" charset="-128"/>
                          <a:cs typeface="Times New Roman" charset="0"/>
                        </a:rPr>
                        <a:t>tu</a:t>
                      </a:r>
                      <a:endParaRPr kumimoji="0" lang="en-US" sz="2800" b="1" i="0" u="none" strike="noStrike" cap="none" normalizeH="0" baseline="0" smtClean="0">
                        <a:ln>
                          <a:noFill/>
                        </a:ln>
                        <a:solidFill>
                          <a:srgbClr val="FF0000"/>
                        </a:solidFill>
                        <a:effectLst/>
                        <a:latin typeface="Arial" charset="0"/>
                        <a:ea typeface="ＭＳ Ｐゴシック" charset="-128"/>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D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smtClean="0">
                          <a:ln>
                            <a:noFill/>
                          </a:ln>
                          <a:solidFill>
                            <a:srgbClr val="FF0000"/>
                          </a:solidFill>
                          <a:effectLst/>
                          <a:latin typeface="Arial" charset="0"/>
                          <a:ea typeface="ＭＳ Ｐゴシック" charset="-128"/>
                          <a:cs typeface="Times New Roman" charset="0"/>
                        </a:rPr>
                        <a:t>you</a:t>
                      </a:r>
                      <a:endParaRPr kumimoji="0" lang="en-US" sz="2800" b="1" i="0" u="none" strike="noStrike" cap="none" normalizeH="0" baseline="0" smtClean="0">
                        <a:ln>
                          <a:noFill/>
                        </a:ln>
                        <a:solidFill>
                          <a:srgbClr val="FF0000"/>
                        </a:solidFill>
                        <a:effectLst/>
                        <a:latin typeface="Arial" charset="0"/>
                        <a:ea typeface="ＭＳ Ｐゴシック" charset="-128"/>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DDE"/>
                    </a:solidFill>
                  </a:tcPr>
                </a:tc>
              </a:tr>
              <a:tr h="3841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smtClean="0">
                          <a:ln>
                            <a:noFill/>
                          </a:ln>
                          <a:solidFill>
                            <a:srgbClr val="000000"/>
                          </a:solidFill>
                          <a:effectLst/>
                          <a:latin typeface="Arial" charset="0"/>
                          <a:ea typeface="ＭＳ Ｐゴシック" charset="-128"/>
                          <a:cs typeface="Times New Roman" charset="0"/>
                        </a:rPr>
                        <a:t>il</a:t>
                      </a:r>
                      <a:endParaRPr kumimoji="0" lang="en-US" sz="2800" b="1"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smtClean="0">
                          <a:ln>
                            <a:noFill/>
                          </a:ln>
                          <a:solidFill>
                            <a:srgbClr val="000000"/>
                          </a:solidFill>
                          <a:effectLst/>
                          <a:latin typeface="Arial" charset="0"/>
                          <a:ea typeface="ＭＳ Ｐゴシック" charset="-128"/>
                          <a:cs typeface="Times New Roman" charset="0"/>
                        </a:rPr>
                        <a:t>he</a:t>
                      </a:r>
                      <a:endParaRPr kumimoji="0" lang="en-US" sz="2800" b="1"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3841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smtClean="0">
                          <a:ln>
                            <a:noFill/>
                          </a:ln>
                          <a:solidFill>
                            <a:srgbClr val="000000"/>
                          </a:solidFill>
                          <a:effectLst/>
                          <a:latin typeface="Arial" charset="0"/>
                          <a:ea typeface="ＭＳ Ｐゴシック" charset="-128"/>
                          <a:cs typeface="Times New Roman" charset="0"/>
                        </a:rPr>
                        <a:t>elle</a:t>
                      </a:r>
                      <a:endParaRPr kumimoji="0" lang="en-US" sz="2800" b="1"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D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smtClean="0">
                          <a:ln>
                            <a:noFill/>
                          </a:ln>
                          <a:solidFill>
                            <a:srgbClr val="000000"/>
                          </a:solidFill>
                          <a:effectLst/>
                          <a:latin typeface="Arial" charset="0"/>
                          <a:ea typeface="ＭＳ Ｐゴシック" charset="-128"/>
                          <a:cs typeface="Times New Roman" charset="0"/>
                        </a:rPr>
                        <a:t>she</a:t>
                      </a:r>
                      <a:endParaRPr kumimoji="0" lang="en-US" sz="2800" b="1"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DDE"/>
                    </a:solidFill>
                  </a:tcPr>
                </a:tc>
              </a:tr>
              <a:tr h="3841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smtClean="0">
                          <a:ln>
                            <a:noFill/>
                          </a:ln>
                          <a:solidFill>
                            <a:srgbClr val="000000"/>
                          </a:solidFill>
                          <a:effectLst/>
                          <a:latin typeface="Arial" charset="0"/>
                          <a:ea typeface="ＭＳ Ｐゴシック" charset="-128"/>
                          <a:cs typeface="Times New Roman" charset="0"/>
                        </a:rPr>
                        <a:t>nous</a:t>
                      </a:r>
                      <a:endParaRPr kumimoji="0" lang="en-US" sz="2800" b="1"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smtClean="0">
                          <a:ln>
                            <a:noFill/>
                          </a:ln>
                          <a:solidFill>
                            <a:srgbClr val="000000"/>
                          </a:solidFill>
                          <a:effectLst/>
                          <a:latin typeface="Arial" charset="0"/>
                          <a:ea typeface="ＭＳ Ｐゴシック" charset="-128"/>
                          <a:cs typeface="Times New Roman" charset="0"/>
                        </a:rPr>
                        <a:t>we</a:t>
                      </a:r>
                      <a:endParaRPr kumimoji="0" lang="en-US" sz="2800" b="1" i="0" u="none" strike="noStrike" cap="none" normalizeH="0" baseline="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3841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smtClean="0">
                          <a:ln>
                            <a:noFill/>
                          </a:ln>
                          <a:solidFill>
                            <a:srgbClr val="FF0000"/>
                          </a:solidFill>
                          <a:effectLst/>
                          <a:latin typeface="Arial" charset="0"/>
                          <a:ea typeface="ＭＳ Ｐゴシック" charset="-128"/>
                          <a:cs typeface="Times New Roman" charset="0"/>
                        </a:rPr>
                        <a:t>vous</a:t>
                      </a:r>
                      <a:endParaRPr kumimoji="0" lang="en-US" sz="2800" b="1" i="0" u="none" strike="noStrike" cap="none" normalizeH="0" baseline="0" smtClean="0">
                        <a:ln>
                          <a:noFill/>
                        </a:ln>
                        <a:solidFill>
                          <a:srgbClr val="FF0000"/>
                        </a:solidFill>
                        <a:effectLst/>
                        <a:latin typeface="Arial" charset="0"/>
                        <a:ea typeface="ＭＳ Ｐゴシック" charset="-128"/>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D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smtClean="0">
                          <a:ln>
                            <a:noFill/>
                          </a:ln>
                          <a:solidFill>
                            <a:srgbClr val="FF0000"/>
                          </a:solidFill>
                          <a:effectLst/>
                          <a:latin typeface="Arial" charset="0"/>
                          <a:ea typeface="ＭＳ Ｐゴシック" charset="-128"/>
                          <a:cs typeface="Times New Roman" charset="0"/>
                        </a:rPr>
                        <a:t>you</a:t>
                      </a:r>
                      <a:endParaRPr kumimoji="0" lang="en-US" sz="2800" b="1" i="0" u="none" strike="noStrike" cap="none" normalizeH="0" baseline="0" smtClean="0">
                        <a:ln>
                          <a:noFill/>
                        </a:ln>
                        <a:solidFill>
                          <a:srgbClr val="FF0000"/>
                        </a:solidFill>
                        <a:effectLst/>
                        <a:latin typeface="Arial" charset="0"/>
                        <a:ea typeface="ＭＳ Ｐゴシック" charset="-128"/>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DDE"/>
                    </a:solidFill>
                  </a:tcPr>
                </a:tc>
              </a:tr>
              <a:tr h="3841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smtClean="0">
                          <a:ln>
                            <a:noFill/>
                          </a:ln>
                          <a:solidFill>
                            <a:srgbClr val="0070C0"/>
                          </a:solidFill>
                          <a:effectLst/>
                          <a:latin typeface="Arial" charset="0"/>
                          <a:ea typeface="ＭＳ Ｐゴシック" charset="-128"/>
                          <a:cs typeface="Times New Roman" charset="0"/>
                        </a:rPr>
                        <a:t>ils</a:t>
                      </a:r>
                      <a:endParaRPr kumimoji="0" lang="en-US" sz="2800" b="1" i="0" u="none" strike="noStrike" cap="none" normalizeH="0" baseline="0" smtClean="0">
                        <a:ln>
                          <a:noFill/>
                        </a:ln>
                        <a:solidFill>
                          <a:srgbClr val="0070C0"/>
                        </a:solidFill>
                        <a:effectLst/>
                        <a:latin typeface="Arial" charset="0"/>
                        <a:ea typeface="ＭＳ Ｐゴシック" charset="-128"/>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smtClean="0">
                          <a:ln>
                            <a:noFill/>
                          </a:ln>
                          <a:solidFill>
                            <a:srgbClr val="0070C0"/>
                          </a:solidFill>
                          <a:effectLst/>
                          <a:latin typeface="Arial" charset="0"/>
                          <a:ea typeface="ＭＳ Ｐゴシック" charset="-128"/>
                          <a:cs typeface="Times New Roman" charset="0"/>
                        </a:rPr>
                        <a:t>th</a:t>
                      </a:r>
                      <a:r>
                        <a:rPr kumimoji="0" lang="en-US" sz="2800" b="1" i="0" u="none" strike="noStrike" cap="none" normalizeH="0" baseline="0" smtClean="0">
                          <a:ln>
                            <a:noFill/>
                          </a:ln>
                          <a:solidFill>
                            <a:srgbClr val="0070C0"/>
                          </a:solidFill>
                          <a:effectLst/>
                          <a:latin typeface="Arial" charset="0"/>
                          <a:ea typeface="ＭＳ Ｐゴシック" charset="-128"/>
                          <a:cs typeface="Times New Roman" charset="0"/>
                        </a:rPr>
                        <a:t>ey(m)</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3841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rgbClr val="0070C0"/>
                          </a:solidFill>
                          <a:effectLst/>
                          <a:latin typeface="Arial" charset="0"/>
                          <a:ea typeface="ＭＳ Ｐゴシック" charset="-128"/>
                          <a:cs typeface="Times New Roman" charset="0"/>
                        </a:rPr>
                        <a:t>elles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D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rgbClr val="0070C0"/>
                          </a:solidFill>
                          <a:effectLst/>
                          <a:latin typeface="Arial" charset="0"/>
                          <a:ea typeface="ＭＳ Ｐゴシック" charset="-128"/>
                          <a:cs typeface="Times New Roman" charset="0"/>
                        </a:rPr>
                        <a:t>they(f)</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DDE"/>
                    </a:solidFill>
                  </a:tcPr>
                </a:tc>
              </a:tr>
            </a:tbl>
          </a:graphicData>
        </a:graphic>
      </p:graphicFrame>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838200"/>
            <a:ext cx="8229600" cy="685800"/>
          </a:xfrm>
        </p:spPr>
        <p:txBody>
          <a:bodyPr/>
          <a:lstStyle/>
          <a:p>
            <a:pPr algn="ctr" eaLnBrk="1" hangingPunct="1"/>
            <a:r>
              <a:rPr lang="fr-FR" sz="3200" b="1" i="1" dirty="0" smtClean="0">
                <a:ea typeface="ＭＳ Ｐゴシック"/>
              </a:rPr>
              <a:t>tu/vous – </a:t>
            </a:r>
            <a:r>
              <a:rPr lang="fr-FR" sz="3200" b="1" i="1" dirty="0" err="1" smtClean="0">
                <a:ea typeface="ＭＳ Ｐゴシック"/>
              </a:rPr>
              <a:t>you</a:t>
            </a:r>
            <a:r>
              <a:rPr lang="fr-FR" sz="3200" b="1" i="1" dirty="0" smtClean="0">
                <a:ea typeface="ＭＳ Ｐゴシック"/>
              </a:rPr>
              <a:t>: </a:t>
            </a:r>
            <a:r>
              <a:rPr lang="fr-FR" sz="3200" b="1" dirty="0" smtClean="0">
                <a:ea typeface="ＭＳ Ｐゴシック"/>
              </a:rPr>
              <a:t>problèmes interculturels</a:t>
            </a:r>
            <a:endParaRPr lang="en-US" sz="3200" b="1" dirty="0" smtClean="0">
              <a:ea typeface="ＭＳ Ｐゴシック"/>
            </a:endParaRPr>
          </a:p>
        </p:txBody>
      </p:sp>
      <p:sp>
        <p:nvSpPr>
          <p:cNvPr id="18435" name="Content Placeholder 2"/>
          <p:cNvSpPr>
            <a:spLocks noGrp="1"/>
          </p:cNvSpPr>
          <p:nvPr>
            <p:ph idx="1"/>
          </p:nvPr>
        </p:nvSpPr>
        <p:spPr>
          <a:xfrm>
            <a:off x="457200" y="2057400"/>
            <a:ext cx="8229600" cy="4068763"/>
          </a:xfrm>
        </p:spPr>
        <p:txBody>
          <a:bodyPr/>
          <a:lstStyle/>
          <a:p>
            <a:pPr eaLnBrk="1" hangingPunct="1">
              <a:buFont typeface="Arial" pitchFamily="34" charset="0"/>
              <a:buNone/>
            </a:pPr>
            <a:r>
              <a:rPr lang="fr-FR" sz="2400" b="1" dirty="0" smtClean="0">
                <a:ea typeface="ＭＳ Ｐゴシック"/>
              </a:rPr>
              <a:t>locuteur anglais: </a:t>
            </a:r>
            <a:r>
              <a:rPr lang="fr-FR" sz="2400" dirty="0" smtClean="0">
                <a:ea typeface="ＭＳ Ｐゴシック"/>
              </a:rPr>
              <a:t>« Je dis </a:t>
            </a:r>
            <a:r>
              <a:rPr lang="fr-FR" sz="2400" i="1" dirty="0" smtClean="0">
                <a:ea typeface="ＭＳ Ｐゴシック"/>
              </a:rPr>
              <a:t>tu</a:t>
            </a:r>
            <a:r>
              <a:rPr lang="fr-FR" sz="2400" dirty="0" smtClean="0">
                <a:ea typeface="ＭＳ Ｐゴシック"/>
              </a:rPr>
              <a:t> ou </a:t>
            </a:r>
            <a:r>
              <a:rPr lang="fr-FR" sz="2400" i="1" dirty="0" smtClean="0">
                <a:ea typeface="ＭＳ Ｐゴシック"/>
              </a:rPr>
              <a:t>vous</a:t>
            </a:r>
            <a:r>
              <a:rPr lang="fr-FR" sz="2400" dirty="0" smtClean="0">
                <a:ea typeface="ＭＳ Ｐゴシック"/>
              </a:rPr>
              <a:t> ? » </a:t>
            </a:r>
            <a:endParaRPr lang="en-US" sz="2400" b="1" dirty="0" smtClean="0">
              <a:ea typeface="ＭＳ Ｐゴシック"/>
            </a:endParaRPr>
          </a:p>
          <a:p>
            <a:pPr eaLnBrk="1" hangingPunct="1">
              <a:buFont typeface="Arial" pitchFamily="34" charset="0"/>
              <a:buNone/>
            </a:pPr>
            <a:r>
              <a:rPr lang="fr-FR" sz="2400" b="1" dirty="0" smtClean="0">
                <a:ea typeface="ＭＳ Ｐゴシック"/>
              </a:rPr>
              <a:t>locuteur français: </a:t>
            </a:r>
            <a:r>
              <a:rPr lang="fr-FR" sz="2400" i="1" dirty="0" smtClean="0">
                <a:ea typeface="ＭＳ Ｐゴシック"/>
              </a:rPr>
              <a:t>«Où est-ce que j’en suis avec           </a:t>
            </a:r>
          </a:p>
          <a:p>
            <a:pPr eaLnBrk="1" hangingPunct="1">
              <a:buFont typeface="Arial" pitchFamily="34" charset="0"/>
              <a:buNone/>
            </a:pPr>
            <a:r>
              <a:rPr lang="fr-FR" sz="2400" i="1" dirty="0" smtClean="0">
                <a:ea typeface="ＭＳ Ｐゴシック"/>
              </a:rPr>
              <a:t>                                 lui/elle ».</a:t>
            </a:r>
          </a:p>
          <a:p>
            <a:pPr eaLnBrk="1" hangingPunct="1">
              <a:buFont typeface="Arial" pitchFamily="34" charset="0"/>
              <a:buNone/>
            </a:pPr>
            <a:endParaRPr lang="fr-FR" sz="2400" b="1" i="1" dirty="0" smtClean="0">
              <a:ea typeface="ＭＳ Ｐゴシック"/>
            </a:endParaRPr>
          </a:p>
          <a:p>
            <a:pPr eaLnBrk="1" hangingPunct="1">
              <a:buFont typeface="Arial" pitchFamily="34" charset="0"/>
              <a:buNone/>
            </a:pPr>
            <a:r>
              <a:rPr lang="fr-FR" sz="2400" i="1" dirty="0" smtClean="0">
                <a:ea typeface="ＭＳ Ｐゴシック"/>
              </a:rPr>
              <a:t>Où allez-vous? </a:t>
            </a:r>
            <a:r>
              <a:rPr lang="fr-FR" sz="2400" i="1" dirty="0" smtClean="0">
                <a:ea typeface="ＭＳ Ｐゴシック"/>
                <a:sym typeface="Wingdings" pitchFamily="2" charset="2"/>
              </a:rPr>
              <a:t> </a:t>
            </a:r>
            <a:r>
              <a:rPr lang="fr-FR" sz="2400" i="1" dirty="0" err="1" smtClean="0">
                <a:ea typeface="ＭＳ Ｐゴシック"/>
              </a:rPr>
              <a:t>Where</a:t>
            </a:r>
            <a:r>
              <a:rPr lang="fr-FR" sz="2400" i="1" dirty="0" smtClean="0">
                <a:ea typeface="ＭＳ Ｐゴシック"/>
              </a:rPr>
              <a:t> are </a:t>
            </a:r>
            <a:r>
              <a:rPr lang="fr-FR" sz="2400" i="1" dirty="0" err="1" smtClean="0">
                <a:ea typeface="ＭＳ Ｐゴシック"/>
              </a:rPr>
              <a:t>you</a:t>
            </a:r>
            <a:r>
              <a:rPr lang="fr-FR" sz="2400" i="1" dirty="0" smtClean="0">
                <a:ea typeface="ＭＳ Ｐゴシック"/>
              </a:rPr>
              <a:t> </a:t>
            </a:r>
            <a:r>
              <a:rPr lang="fr-FR" sz="2400" i="1" dirty="0" err="1" smtClean="0">
                <a:ea typeface="ＭＳ Ｐゴシック"/>
              </a:rPr>
              <a:t>going</a:t>
            </a:r>
            <a:r>
              <a:rPr lang="fr-FR" sz="2400" i="1" dirty="0" smtClean="0">
                <a:ea typeface="ＭＳ Ｐゴシック"/>
              </a:rPr>
              <a:t> ? </a:t>
            </a:r>
            <a:endParaRPr lang="en-US" sz="2400" dirty="0" smtClean="0">
              <a:ea typeface="ＭＳ Ｐゴシック"/>
            </a:endParaRPr>
          </a:p>
          <a:p>
            <a:pPr eaLnBrk="1" hangingPunct="1">
              <a:buFont typeface="Arial" pitchFamily="34" charset="0"/>
              <a:buNone/>
            </a:pPr>
            <a:r>
              <a:rPr lang="fr-FR" sz="2400" i="1" dirty="0" smtClean="0">
                <a:ea typeface="ＭＳ Ｐゴシック"/>
              </a:rPr>
              <a:t>Où vas-tu ?       </a:t>
            </a:r>
            <a:r>
              <a:rPr lang="fr-FR" sz="2400" i="1" dirty="0" smtClean="0">
                <a:ea typeface="ＭＳ Ｐゴシック"/>
                <a:sym typeface="Wingdings" pitchFamily="2" charset="2"/>
              </a:rPr>
              <a:t> </a:t>
            </a:r>
            <a:r>
              <a:rPr lang="fr-FR" sz="2400" i="1" dirty="0" err="1" smtClean="0">
                <a:ea typeface="ＭＳ Ｐゴシック"/>
              </a:rPr>
              <a:t>Where</a:t>
            </a:r>
            <a:r>
              <a:rPr lang="fr-FR" sz="2400" i="1" dirty="0" smtClean="0">
                <a:ea typeface="ＭＳ Ｐゴシック"/>
              </a:rPr>
              <a:t> are </a:t>
            </a:r>
            <a:r>
              <a:rPr lang="fr-FR" sz="2400" i="1" dirty="0" err="1" smtClean="0">
                <a:ea typeface="ＭＳ Ｐゴシック"/>
              </a:rPr>
              <a:t>you</a:t>
            </a:r>
            <a:r>
              <a:rPr lang="fr-FR" sz="2400" i="1" dirty="0" smtClean="0">
                <a:ea typeface="ＭＳ Ｐゴシック"/>
              </a:rPr>
              <a:t> </a:t>
            </a:r>
            <a:r>
              <a:rPr lang="fr-FR" sz="2400" i="1" dirty="0" err="1" smtClean="0">
                <a:ea typeface="ＭＳ Ｐゴシック"/>
              </a:rPr>
              <a:t>going</a:t>
            </a:r>
            <a:r>
              <a:rPr lang="fr-FR" sz="2400" i="1" dirty="0" smtClean="0">
                <a:ea typeface="ＭＳ Ｐゴシック"/>
              </a:rPr>
              <a:t> ? </a:t>
            </a:r>
          </a:p>
          <a:p>
            <a:pPr eaLnBrk="1" hangingPunct="1">
              <a:buFont typeface="Arial" pitchFamily="34" charset="0"/>
              <a:buNone/>
            </a:pPr>
            <a:endParaRPr lang="fr-FR" sz="2400" b="1" dirty="0" smtClean="0">
              <a:ea typeface="ＭＳ Ｐゴシック"/>
            </a:endParaRPr>
          </a:p>
          <a:p>
            <a:pPr eaLnBrk="1" hangingPunct="1">
              <a:buFont typeface="Arial" pitchFamily="34" charset="0"/>
              <a:buNone/>
            </a:pPr>
            <a:r>
              <a:rPr lang="fr-FR" sz="2400" b="1" dirty="0" smtClean="0">
                <a:ea typeface="ＭＳ Ｐゴシック"/>
              </a:rPr>
              <a:t>     Solution ? </a:t>
            </a:r>
            <a:r>
              <a:rPr lang="fr-FR" sz="2400" b="1" dirty="0" smtClean="0">
                <a:ea typeface="ＭＳ Ｐゴシック"/>
                <a:sym typeface="Wingdings" pitchFamily="2" charset="2"/>
              </a:rPr>
              <a:t> </a:t>
            </a:r>
            <a:r>
              <a:rPr lang="en-US" sz="2400" b="1" dirty="0" smtClean="0">
                <a:ea typeface="ＭＳ Ｐゴシック"/>
                <a:sym typeface="Wingdings" pitchFamily="2" charset="2"/>
              </a:rPr>
              <a:t>*</a:t>
            </a:r>
            <a:r>
              <a:rPr lang="fr-FR" sz="2400" i="1" dirty="0" err="1" smtClean="0">
                <a:ea typeface="ＭＳ Ｐゴシック"/>
                <a:sym typeface="Wingdings" pitchFamily="2" charset="2"/>
              </a:rPr>
              <a:t>Where</a:t>
            </a:r>
            <a:r>
              <a:rPr lang="fr-FR" sz="2400" i="1" dirty="0" smtClean="0">
                <a:ea typeface="ＭＳ Ｐゴシック"/>
                <a:sym typeface="Wingdings" pitchFamily="2" charset="2"/>
              </a:rPr>
              <a:t> are </a:t>
            </a:r>
            <a:r>
              <a:rPr lang="fr-FR" sz="2400" i="1" dirty="0" err="1" smtClean="0">
                <a:ea typeface="ＭＳ Ｐゴシック"/>
                <a:sym typeface="Wingdings" pitchFamily="2" charset="2"/>
              </a:rPr>
              <a:t>youse</a:t>
            </a:r>
            <a:r>
              <a:rPr lang="fr-FR" sz="2400" i="1" dirty="0" smtClean="0">
                <a:ea typeface="ＭＳ Ｐゴシック"/>
                <a:sym typeface="Wingdings" pitchFamily="2" charset="2"/>
              </a:rPr>
              <a:t> </a:t>
            </a:r>
            <a:r>
              <a:rPr lang="fr-FR" sz="2400" i="1" dirty="0" err="1" smtClean="0">
                <a:ea typeface="ＭＳ Ｐゴシック"/>
                <a:sym typeface="Wingdings" pitchFamily="2" charset="2"/>
              </a:rPr>
              <a:t>going</a:t>
            </a:r>
            <a:r>
              <a:rPr lang="fr-FR" sz="2400" i="1" dirty="0" smtClean="0">
                <a:ea typeface="ＭＳ Ｐゴシック"/>
                <a:sym typeface="Wingdings" pitchFamily="2" charset="2"/>
              </a:rPr>
              <a:t>?</a:t>
            </a:r>
            <a:endParaRPr lang="fr-FR" sz="2400" i="1" dirty="0" smtClean="0">
              <a:ea typeface="ＭＳ Ｐゴシック"/>
            </a:endParaRPr>
          </a:p>
          <a:p>
            <a:pPr eaLnBrk="1" hangingPunct="1">
              <a:buFont typeface="Arial" pitchFamily="34" charset="0"/>
              <a:buNone/>
            </a:pPr>
            <a:r>
              <a:rPr lang="en-US" sz="2800" dirty="0" smtClean="0">
                <a:ea typeface="ＭＳ Ｐゴシック"/>
              </a:rPr>
              <a:t>                        </a:t>
            </a:r>
            <a:r>
              <a:rPr lang="en-US" sz="2400" dirty="0" smtClean="0">
                <a:ea typeface="ＭＳ Ｐゴシック"/>
              </a:rPr>
              <a:t>(</a:t>
            </a:r>
            <a:r>
              <a:rPr lang="en-US" sz="2400" b="1" i="1" dirty="0" smtClean="0">
                <a:ea typeface="ＭＳ Ｐゴシック"/>
              </a:rPr>
              <a:t>-se </a:t>
            </a:r>
            <a:r>
              <a:rPr lang="en-US" sz="2400" dirty="0" smtClean="0">
                <a:ea typeface="ＭＳ Ｐゴシック"/>
              </a:rPr>
              <a:t>= </a:t>
            </a:r>
            <a:r>
              <a:rPr lang="en-US" sz="2400" dirty="0" err="1" smtClean="0">
                <a:ea typeface="ＭＳ Ｐゴシック"/>
              </a:rPr>
              <a:t>marque</a:t>
            </a:r>
            <a:r>
              <a:rPr lang="en-US" sz="2400" dirty="0" smtClean="0">
                <a:ea typeface="ＭＳ Ｐゴシック"/>
              </a:rPr>
              <a:t> du </a:t>
            </a:r>
            <a:r>
              <a:rPr lang="en-US" sz="2400" dirty="0" err="1" smtClean="0">
                <a:ea typeface="ＭＳ Ｐゴシック"/>
              </a:rPr>
              <a:t>pluriel</a:t>
            </a:r>
            <a:r>
              <a:rPr lang="en-US" sz="2400" dirty="0" smtClean="0">
                <a:ea typeface="ＭＳ Ｐゴシック"/>
              </a:rPr>
              <a:t>)</a:t>
            </a:r>
          </a:p>
          <a:p>
            <a:pPr eaLnBrk="1" hangingPunct="1">
              <a:buFont typeface="Arial" pitchFamily="34" charset="0"/>
              <a:buNone/>
            </a:pPr>
            <a:endParaRPr lang="fr-FR" sz="2800" b="1" i="1" dirty="0" smtClean="0">
              <a:ea typeface="ＭＳ Ｐゴシック"/>
            </a:endParaRPr>
          </a:p>
        </p:txBody>
      </p:sp>
      <p:pic>
        <p:nvPicPr>
          <p:cNvPr id="18436" name="Picture 4" descr="C:\Documents and Settings\Alan\Local Settings\Temporary Internet Files\Content.IE5\59Q5RJNG\MC900432617[1].png"/>
          <p:cNvPicPr>
            <a:picLocks noChangeAspect="1" noChangeArrowheads="1"/>
          </p:cNvPicPr>
          <p:nvPr/>
        </p:nvPicPr>
        <p:blipFill>
          <a:blip r:embed="rId2" cstate="print"/>
          <a:srcRect/>
          <a:stretch>
            <a:fillRect/>
          </a:stretch>
        </p:blipFill>
        <p:spPr bwMode="auto">
          <a:xfrm>
            <a:off x="457200" y="5105400"/>
            <a:ext cx="457200" cy="4572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lgn="ctr" eaLnBrk="1" hangingPunct="1"/>
            <a:r>
              <a:rPr lang="en-US" sz="4000" i="1" dirty="0" err="1" smtClean="0">
                <a:ea typeface="ＭＳ Ｐゴシック"/>
              </a:rPr>
              <a:t>ils</a:t>
            </a:r>
            <a:r>
              <a:rPr lang="en-US" sz="4000" i="1" dirty="0" smtClean="0">
                <a:ea typeface="ＭＳ Ｐゴシック"/>
              </a:rPr>
              <a:t>/</a:t>
            </a:r>
            <a:r>
              <a:rPr lang="en-US" sz="4000" i="1" dirty="0" err="1" smtClean="0">
                <a:ea typeface="ＭＳ Ｐゴシック"/>
              </a:rPr>
              <a:t>elles</a:t>
            </a:r>
            <a:r>
              <a:rPr lang="en-US" sz="4000" i="1" dirty="0" smtClean="0">
                <a:ea typeface="ＭＳ Ｐゴシック"/>
              </a:rPr>
              <a:t> – they</a:t>
            </a:r>
          </a:p>
        </p:txBody>
      </p:sp>
      <p:sp>
        <p:nvSpPr>
          <p:cNvPr id="19459" name="Content Placeholder 2"/>
          <p:cNvSpPr>
            <a:spLocks noGrp="1"/>
          </p:cNvSpPr>
          <p:nvPr>
            <p:ph idx="1"/>
          </p:nvPr>
        </p:nvSpPr>
        <p:spPr/>
        <p:txBody>
          <a:bodyPr/>
          <a:lstStyle/>
          <a:p>
            <a:pPr eaLnBrk="1" hangingPunct="1"/>
            <a:endParaRPr lang="fr-FR" i="1" smtClean="0">
              <a:solidFill>
                <a:srgbClr val="FF0000"/>
              </a:solidFill>
              <a:ea typeface="ＭＳ Ｐゴシック"/>
            </a:endParaRPr>
          </a:p>
          <a:p>
            <a:pPr eaLnBrk="1" hangingPunct="1"/>
            <a:r>
              <a:rPr lang="fr-FR" b="1" i="1" smtClean="0">
                <a:solidFill>
                  <a:srgbClr val="FF0000"/>
                </a:solidFill>
                <a:ea typeface="ＭＳ Ｐゴシック"/>
              </a:rPr>
              <a:t>Le Sheikh Ali </a:t>
            </a:r>
            <a:r>
              <a:rPr lang="fr-FR" b="1" i="1" smtClean="0">
                <a:ea typeface="ＭＳ Ｐゴシック"/>
              </a:rPr>
              <a:t>et ses </a:t>
            </a:r>
            <a:r>
              <a:rPr lang="fr-FR" b="1" i="1" smtClean="0">
                <a:solidFill>
                  <a:srgbClr val="FF0000"/>
                </a:solidFill>
                <a:ea typeface="ＭＳ Ｐゴシック"/>
              </a:rPr>
              <a:t>deux mille femmes </a:t>
            </a:r>
            <a:r>
              <a:rPr lang="fr-FR" b="1" i="1" smtClean="0">
                <a:ea typeface="ＭＳ Ｐゴシック"/>
              </a:rPr>
              <a:t>sont arrivés</a:t>
            </a:r>
            <a:r>
              <a:rPr lang="fr-FR" b="1" i="1" smtClean="0">
                <a:solidFill>
                  <a:srgbClr val="FF0000"/>
                </a:solidFill>
                <a:ea typeface="ＭＳ Ｐゴシック"/>
              </a:rPr>
              <a:t>. Ils </a:t>
            </a:r>
            <a:r>
              <a:rPr lang="fr-FR" b="1" i="1" smtClean="0">
                <a:ea typeface="ＭＳ Ｐゴシック"/>
              </a:rPr>
              <a:t>restent deux semaines.</a:t>
            </a:r>
          </a:p>
          <a:p>
            <a:pPr eaLnBrk="1" hangingPunct="1"/>
            <a:endParaRPr lang="fr-FR" i="1" smtClean="0">
              <a:ea typeface="ＭＳ Ｐゴシック"/>
            </a:endParaRPr>
          </a:p>
          <a:p>
            <a:pPr eaLnBrk="1" hangingPunct="1"/>
            <a:r>
              <a:rPr lang="en-US" b="1" i="1" smtClean="0">
                <a:ea typeface="ＭＳ Ｐゴシック"/>
              </a:rPr>
              <a:t>If any </a:t>
            </a:r>
            <a:r>
              <a:rPr lang="en-US" b="1" i="1" smtClean="0">
                <a:solidFill>
                  <a:srgbClr val="FF0000"/>
                </a:solidFill>
                <a:ea typeface="ＭＳ Ｐゴシック"/>
              </a:rPr>
              <a:t>student</a:t>
            </a:r>
            <a:r>
              <a:rPr lang="en-US" b="1" i="1" smtClean="0">
                <a:ea typeface="ＭＳ Ｐゴシック"/>
              </a:rPr>
              <a:t> wants more information </a:t>
            </a:r>
            <a:r>
              <a:rPr lang="en-US" b="1" i="1" smtClean="0">
                <a:solidFill>
                  <a:srgbClr val="FF0000"/>
                </a:solidFill>
                <a:ea typeface="ＭＳ Ｐゴシック"/>
              </a:rPr>
              <a:t>they</a:t>
            </a:r>
            <a:r>
              <a:rPr lang="en-US" b="1" i="1" smtClean="0">
                <a:ea typeface="ＭＳ Ｐゴシック"/>
              </a:rPr>
              <a:t> should consult </a:t>
            </a:r>
            <a:r>
              <a:rPr lang="en-US" b="1" i="1" smtClean="0">
                <a:solidFill>
                  <a:srgbClr val="FF0000"/>
                </a:solidFill>
                <a:ea typeface="ＭＳ Ｐゴシック"/>
              </a:rPr>
              <a:t>their</a:t>
            </a:r>
            <a:r>
              <a:rPr lang="en-US" b="1" i="1" smtClean="0">
                <a:ea typeface="ＭＳ Ｐゴシック"/>
              </a:rPr>
              <a:t> lecturer</a:t>
            </a:r>
            <a:endParaRPr lang="en-US" b="1" smtClean="0">
              <a:ea typeface="ＭＳ Ｐゴシック"/>
            </a:endParaRPr>
          </a:p>
        </p:txBody>
      </p:sp>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990600"/>
            <a:ext cx="8229600" cy="609600"/>
          </a:xfrm>
        </p:spPr>
        <p:txBody>
          <a:bodyPr>
            <a:normAutofit fontScale="90000"/>
          </a:bodyPr>
          <a:lstStyle/>
          <a:p>
            <a:pPr algn="ctr" eaLnBrk="1" hangingPunct="1">
              <a:defRPr/>
            </a:pPr>
            <a:r>
              <a:rPr lang="fr-FR" sz="2900" dirty="0" smtClean="0">
                <a:cs typeface="+mj-cs"/>
              </a:rPr>
              <a:t/>
            </a:r>
            <a:br>
              <a:rPr lang="fr-FR" sz="2900" dirty="0" smtClean="0">
                <a:cs typeface="+mj-cs"/>
              </a:rPr>
            </a:br>
            <a:r>
              <a:rPr lang="fr-FR" sz="3200" dirty="0" smtClean="0">
                <a:cs typeface="+mj-cs"/>
              </a:rPr>
              <a:t>Les noms des</a:t>
            </a:r>
            <a:r>
              <a:rPr lang="fr-FR" sz="3200" dirty="0" smtClean="0">
                <a:cs typeface="+mj-cs"/>
              </a:rPr>
              <a:t> professions et métiers</a:t>
            </a:r>
            <a:r>
              <a:rPr lang="en-US" sz="3200" dirty="0" smtClean="0">
                <a:cs typeface="+mj-cs"/>
              </a:rPr>
              <a:t>: </a:t>
            </a:r>
            <a:r>
              <a:rPr lang="en-US" sz="3200" dirty="0" err="1" smtClean="0">
                <a:cs typeface="+mj-cs"/>
              </a:rPr>
              <a:t>Anglais</a:t>
            </a:r>
            <a:endParaRPr lang="en-US" sz="3200" dirty="0" smtClean="0">
              <a:cs typeface="+mj-cs"/>
            </a:endParaRPr>
          </a:p>
        </p:txBody>
      </p:sp>
      <p:sp>
        <p:nvSpPr>
          <p:cNvPr id="20483" name="Content Placeholder 2"/>
          <p:cNvSpPr>
            <a:spLocks noGrp="1"/>
          </p:cNvSpPr>
          <p:nvPr>
            <p:ph idx="1"/>
          </p:nvPr>
        </p:nvSpPr>
        <p:spPr/>
        <p:txBody>
          <a:bodyPr/>
          <a:lstStyle/>
          <a:p>
            <a:pPr algn="ctr" eaLnBrk="1" hangingPunct="1">
              <a:buFont typeface="Arial" pitchFamily="34" charset="0"/>
              <a:buNone/>
            </a:pPr>
            <a:r>
              <a:rPr lang="en-US" sz="2800" b="1" smtClean="0">
                <a:ea typeface="ＭＳ Ｐゴシック"/>
              </a:rPr>
              <a:t>  </a:t>
            </a:r>
          </a:p>
          <a:p>
            <a:pPr eaLnBrk="1" hangingPunct="1"/>
            <a:r>
              <a:rPr lang="en-US" sz="2800" i="1" smtClean="0">
                <a:ea typeface="ＭＳ Ｐゴシック"/>
              </a:rPr>
              <a:t>the doctor , the teacher, the director</a:t>
            </a:r>
            <a:endParaRPr lang="en-US" sz="2800" smtClean="0">
              <a:ea typeface="ＭＳ Ｐゴシック"/>
            </a:endParaRPr>
          </a:p>
          <a:p>
            <a:pPr eaLnBrk="1" hangingPunct="1"/>
            <a:r>
              <a:rPr lang="en-US" sz="2800" i="1" smtClean="0">
                <a:ea typeface="ＭＳ Ｐゴシック"/>
              </a:rPr>
              <a:t>–man</a:t>
            </a:r>
            <a:r>
              <a:rPr lang="en-US" sz="2800" smtClean="0">
                <a:ea typeface="ＭＳ Ｐゴシック"/>
              </a:rPr>
              <a:t> (</a:t>
            </a:r>
            <a:r>
              <a:rPr lang="en-US" sz="2800" i="1" smtClean="0">
                <a:ea typeface="ＭＳ Ｐゴシック"/>
              </a:rPr>
              <a:t>fireman </a:t>
            </a:r>
            <a:r>
              <a:rPr lang="fr-FR" sz="2800" i="1" smtClean="0">
                <a:ea typeface="ＭＳ Ｐゴシック"/>
                <a:sym typeface="Wingdings" pitchFamily="2" charset="2"/>
              </a:rPr>
              <a:t></a:t>
            </a:r>
            <a:r>
              <a:rPr lang="en-US" sz="2800" i="1" smtClean="0">
                <a:ea typeface="ＭＳ Ｐゴシック"/>
              </a:rPr>
              <a:t> firefighter ; chairman </a:t>
            </a:r>
            <a:r>
              <a:rPr lang="fr-FR" sz="2800" i="1" smtClean="0">
                <a:ea typeface="ＭＳ Ｐゴシック"/>
                <a:sym typeface="Wingdings" pitchFamily="2" charset="2"/>
              </a:rPr>
              <a:t></a:t>
            </a:r>
            <a:r>
              <a:rPr lang="en-US" sz="2800" i="1" smtClean="0">
                <a:ea typeface="ＭＳ Ｐゴシック"/>
              </a:rPr>
              <a:t> chair</a:t>
            </a:r>
            <a:r>
              <a:rPr lang="en-US" sz="2800" smtClean="0">
                <a:ea typeface="ＭＳ Ｐゴシック"/>
              </a:rPr>
              <a:t>)  </a:t>
            </a:r>
          </a:p>
          <a:p>
            <a:pPr eaLnBrk="1" hangingPunct="1"/>
            <a:endParaRPr lang="en-US" sz="2800" smtClean="0">
              <a:ea typeface="ＭＳ Ｐゴシック"/>
            </a:endParaRPr>
          </a:p>
          <a:p>
            <a:pPr eaLnBrk="1" hangingPunct="1"/>
            <a:r>
              <a:rPr lang="en-US" sz="2800" smtClean="0">
                <a:ea typeface="ＭＳ Ｐゴシック"/>
              </a:rPr>
              <a:t> </a:t>
            </a:r>
            <a:r>
              <a:rPr lang="fr-FR" sz="2800" i="1" smtClean="0">
                <a:ea typeface="ＭＳ Ｐゴシック"/>
              </a:rPr>
              <a:t>host</a:t>
            </a:r>
            <a:r>
              <a:rPr lang="fr-FR" sz="2800" b="1" i="1" smtClean="0">
                <a:ea typeface="ＭＳ Ｐゴシック"/>
              </a:rPr>
              <a:t>ess</a:t>
            </a:r>
            <a:r>
              <a:rPr lang="fr-FR" sz="2800" i="1" smtClean="0">
                <a:ea typeface="ＭＳ Ｐゴシック"/>
              </a:rPr>
              <a:t>  ; actr</a:t>
            </a:r>
            <a:r>
              <a:rPr lang="fr-FR" sz="2800" b="1" i="1" smtClean="0">
                <a:ea typeface="ＭＳ Ｐゴシック"/>
              </a:rPr>
              <a:t>ess</a:t>
            </a:r>
            <a:r>
              <a:rPr lang="fr-FR" sz="2800" i="1" smtClean="0">
                <a:ea typeface="ＭＳ Ｐゴシック"/>
              </a:rPr>
              <a:t> , model</a:t>
            </a:r>
            <a:r>
              <a:rPr lang="fr-FR" sz="2800" smtClean="0">
                <a:ea typeface="ＭＳ Ｐゴシック"/>
              </a:rPr>
              <a:t> - des termes ambigus </a:t>
            </a:r>
            <a:endParaRPr lang="en-US" sz="2800" smtClean="0">
              <a:ea typeface="ＭＳ Ｐゴシック"/>
            </a:endParaRPr>
          </a:p>
          <a:p>
            <a:pPr eaLnBrk="1" hangingPunct="1"/>
            <a:r>
              <a:rPr lang="fr-FR" sz="2800" i="1" smtClean="0">
                <a:ea typeface="ＭＳ Ｐゴシック"/>
              </a:rPr>
              <a:t>« air hostess » </a:t>
            </a:r>
            <a:r>
              <a:rPr lang="fr-FR" sz="2800" i="1" smtClean="0">
                <a:ea typeface="ＭＳ Ｐゴシック"/>
                <a:sym typeface="Wingdings" pitchFamily="2" charset="2"/>
              </a:rPr>
              <a:t></a:t>
            </a:r>
            <a:r>
              <a:rPr lang="fr-FR" sz="2800" i="1" smtClean="0">
                <a:ea typeface="ＭＳ Ｐゴシック"/>
              </a:rPr>
              <a:t> « flight attendent »</a:t>
            </a:r>
            <a:r>
              <a:rPr lang="fr-FR" sz="2800" smtClean="0">
                <a:ea typeface="ＭＳ Ｐゴシック"/>
              </a:rPr>
              <a:t> - terme inclusif. </a:t>
            </a:r>
            <a:endParaRPr lang="en-US" sz="2800" smtClean="0">
              <a:ea typeface="ＭＳ Ｐゴシック"/>
            </a:endParaRPr>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lgn="ctr" eaLnBrk="1" hangingPunct="1"/>
            <a:r>
              <a:rPr lang="en-US" sz="3200" b="1" dirty="0" err="1" smtClean="0">
                <a:ea typeface="ＭＳ Ｐゴシック"/>
              </a:rPr>
              <a:t>L’interculturel</a:t>
            </a:r>
            <a:r>
              <a:rPr lang="en-US" sz="3200" b="1" dirty="0" smtClean="0">
                <a:ea typeface="ＭＳ Ｐゴシック"/>
              </a:rPr>
              <a:t> </a:t>
            </a:r>
            <a:r>
              <a:rPr lang="en-US" sz="3200" b="1" dirty="0" err="1" smtClean="0">
                <a:ea typeface="ＭＳ Ｐゴシック"/>
              </a:rPr>
              <a:t>est</a:t>
            </a:r>
            <a:r>
              <a:rPr lang="en-US" sz="3200" b="1" dirty="0" smtClean="0">
                <a:ea typeface="ＭＳ Ｐゴシック"/>
              </a:rPr>
              <a:t> un </a:t>
            </a:r>
            <a:r>
              <a:rPr lang="en-US" sz="3200" b="1" dirty="0" err="1" smtClean="0">
                <a:ea typeface="ＭＳ Ｐゴシック"/>
              </a:rPr>
              <a:t>sujet</a:t>
            </a:r>
            <a:r>
              <a:rPr lang="en-US" sz="3200" b="1" dirty="0" smtClean="0">
                <a:ea typeface="ＭＳ Ｐゴシック"/>
              </a:rPr>
              <a:t> </a:t>
            </a:r>
            <a:r>
              <a:rPr lang="en-US" sz="3200" b="1" dirty="0" err="1" smtClean="0">
                <a:ea typeface="ＭＳ Ｐゴシック"/>
              </a:rPr>
              <a:t>dynamique</a:t>
            </a:r>
            <a:r>
              <a:rPr lang="en-US" sz="3200" b="1" dirty="0" smtClean="0">
                <a:ea typeface="ＭＳ Ｐゴシック"/>
              </a:rPr>
              <a:t> </a:t>
            </a:r>
            <a:r>
              <a:rPr lang="en-US" sz="3200" b="1" dirty="0" smtClean="0">
                <a:ea typeface="ＭＳ Ｐゴシック"/>
              </a:rPr>
              <a:t>-</a:t>
            </a:r>
            <a:r>
              <a:rPr lang="en-US" sz="4000" b="1" dirty="0" smtClean="0">
                <a:ea typeface="ＭＳ Ｐゴシック"/>
              </a:rPr>
              <a:t/>
            </a:r>
            <a:br>
              <a:rPr lang="en-US" sz="4000" b="1" dirty="0" smtClean="0">
                <a:ea typeface="ＭＳ Ｐゴシック"/>
              </a:rPr>
            </a:br>
            <a:r>
              <a:rPr lang="en-US" sz="3200" b="1" dirty="0" err="1" smtClean="0">
                <a:ea typeface="ＭＳ Ｐゴシック"/>
              </a:rPr>
              <a:t>il</a:t>
            </a:r>
            <a:r>
              <a:rPr lang="en-US" sz="3200" b="1" dirty="0" smtClean="0">
                <a:ea typeface="ＭＳ Ｐゴシック"/>
              </a:rPr>
              <a:t> y a </a:t>
            </a:r>
            <a:r>
              <a:rPr lang="en-US" sz="3200" b="1" dirty="0" err="1" smtClean="0">
                <a:ea typeface="ＭＳ Ｐゴシック"/>
              </a:rPr>
              <a:t>toujours</a:t>
            </a:r>
            <a:r>
              <a:rPr lang="en-US" sz="3200" b="1" dirty="0" smtClean="0">
                <a:ea typeface="ＭＳ Ｐゴシック"/>
              </a:rPr>
              <a:t> du nouveau</a:t>
            </a:r>
            <a:r>
              <a:rPr lang="en-US" sz="3200" b="1" dirty="0" smtClean="0">
                <a:ea typeface="ＭＳ Ｐゴシック"/>
              </a:rPr>
              <a:t>! </a:t>
            </a:r>
            <a:endParaRPr lang="en-US" sz="3200" b="1" dirty="0" smtClean="0">
              <a:ea typeface="ＭＳ Ｐゴシック"/>
            </a:endParaRPr>
          </a:p>
        </p:txBody>
      </p:sp>
      <p:pic>
        <p:nvPicPr>
          <p:cNvPr id="6147" name="Picture 2" descr="http://www.hku.hk/french/dcmScreen/img/petillon.jpg"/>
          <p:cNvPicPr>
            <a:picLocks noGrp="1" noChangeAspect="1" noChangeArrowheads="1"/>
          </p:cNvPicPr>
          <p:nvPr>
            <p:ph idx="1"/>
          </p:nvPr>
        </p:nvPicPr>
        <p:blipFill>
          <a:blip r:embed="rId2" r:link="rId3" cstate="print">
            <a:lum bright="-20000" contrast="40000"/>
          </a:blip>
          <a:srcRect/>
          <a:stretch>
            <a:fillRect/>
          </a:stretch>
        </p:blipFill>
        <p:spPr>
          <a:xfrm>
            <a:off x="2133600" y="1984375"/>
            <a:ext cx="4240213" cy="3730625"/>
          </a:xfrm>
        </p:spPr>
      </p:pic>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28600" y="685800"/>
            <a:ext cx="8229600" cy="1143000"/>
          </a:xfrm>
        </p:spPr>
        <p:txBody>
          <a:bodyPr>
            <a:normAutofit fontScale="90000"/>
          </a:bodyPr>
          <a:lstStyle/>
          <a:p>
            <a:pPr algn="ctr" eaLnBrk="1" hangingPunct="1">
              <a:defRPr/>
            </a:pPr>
            <a:r>
              <a:rPr lang="fr-FR" sz="2900" dirty="0" smtClean="0">
                <a:cs typeface="+mj-cs"/>
              </a:rPr>
              <a:t/>
            </a:r>
            <a:br>
              <a:rPr lang="fr-FR" sz="2900" dirty="0" smtClean="0">
                <a:cs typeface="+mj-cs"/>
              </a:rPr>
            </a:br>
            <a:r>
              <a:rPr lang="fr-FR" sz="4800" dirty="0" smtClean="0"/>
              <a:t> </a:t>
            </a:r>
            <a:br>
              <a:rPr lang="fr-FR" sz="4800" dirty="0" smtClean="0"/>
            </a:br>
            <a:r>
              <a:rPr lang="fr-FR" sz="4800" dirty="0" smtClean="0"/>
              <a:t/>
            </a:r>
            <a:br>
              <a:rPr lang="fr-FR" sz="4800" dirty="0" smtClean="0"/>
            </a:br>
            <a:r>
              <a:rPr lang="fr-FR" sz="4800" dirty="0" smtClean="0"/>
              <a:t/>
            </a:r>
            <a:br>
              <a:rPr lang="fr-FR" sz="4800" dirty="0" smtClean="0"/>
            </a:br>
            <a:r>
              <a:rPr lang="fr-FR" sz="4800" dirty="0" smtClean="0"/>
              <a:t/>
            </a:r>
            <a:br>
              <a:rPr lang="fr-FR" sz="4800" dirty="0" smtClean="0"/>
            </a:br>
            <a:r>
              <a:rPr lang="fr-FR" sz="4800" dirty="0" smtClean="0"/>
              <a:t/>
            </a:r>
            <a:br>
              <a:rPr lang="fr-FR" sz="4800" dirty="0" smtClean="0"/>
            </a:br>
            <a:r>
              <a:rPr lang="fr-FR" sz="4800" dirty="0" smtClean="0"/>
              <a:t/>
            </a:r>
            <a:br>
              <a:rPr lang="fr-FR" sz="4800" dirty="0" smtClean="0"/>
            </a:br>
            <a:r>
              <a:rPr lang="fr-FR" sz="4800" dirty="0" smtClean="0"/>
              <a:t/>
            </a:r>
            <a:br>
              <a:rPr lang="fr-FR" sz="4800" dirty="0" smtClean="0"/>
            </a:br>
            <a:r>
              <a:rPr lang="fr-FR" sz="3600" dirty="0" smtClean="0"/>
              <a:t> Les noms des professions et métiers </a:t>
            </a:r>
            <a:r>
              <a:rPr lang="en-US" sz="3600" dirty="0" smtClean="0"/>
              <a:t>: </a:t>
            </a:r>
            <a:r>
              <a:rPr lang="en-US" sz="3600" dirty="0" err="1" smtClean="0"/>
              <a:t>Français</a:t>
            </a:r>
            <a:r>
              <a:rPr lang="en-US" sz="3600" dirty="0" smtClean="0">
                <a:cs typeface="+mj-cs"/>
              </a:rPr>
              <a:t/>
            </a:r>
            <a:br>
              <a:rPr lang="en-US" sz="3600" dirty="0" smtClean="0">
                <a:cs typeface="+mj-cs"/>
              </a:rPr>
            </a:br>
            <a:endParaRPr lang="en-US" sz="3600" dirty="0" smtClean="0">
              <a:cs typeface="+mj-cs"/>
            </a:endParaRPr>
          </a:p>
        </p:txBody>
      </p:sp>
      <p:sp>
        <p:nvSpPr>
          <p:cNvPr id="21507" name="Content Placeholder 2"/>
          <p:cNvSpPr>
            <a:spLocks noGrp="1"/>
          </p:cNvSpPr>
          <p:nvPr>
            <p:ph idx="1"/>
          </p:nvPr>
        </p:nvSpPr>
        <p:spPr/>
        <p:txBody>
          <a:bodyPr/>
          <a:lstStyle/>
          <a:p>
            <a:pPr algn="ctr" eaLnBrk="1" hangingPunct="1">
              <a:buFont typeface="Arial" pitchFamily="34" charset="0"/>
              <a:buNone/>
            </a:pPr>
            <a:endParaRPr lang="fr-FR" sz="2000" b="1" dirty="0" smtClean="0">
              <a:ea typeface="ＭＳ Ｐゴシック"/>
            </a:endParaRPr>
          </a:p>
          <a:p>
            <a:pPr algn="ctr" eaLnBrk="1" hangingPunct="1">
              <a:buFont typeface="Arial" pitchFamily="34" charset="0"/>
              <a:buNone/>
            </a:pPr>
            <a:r>
              <a:rPr lang="fr-FR" sz="2400" b="1" i="1" dirty="0" smtClean="0">
                <a:ea typeface="ＭＳ Ｐゴシック"/>
              </a:rPr>
              <a:t>Femme, j’écris ton nom…</a:t>
            </a:r>
            <a:endParaRPr lang="en-US" sz="2400" i="1" dirty="0" smtClean="0">
              <a:ea typeface="ＭＳ Ｐゴシック"/>
            </a:endParaRPr>
          </a:p>
          <a:p>
            <a:pPr algn="ctr" eaLnBrk="1" hangingPunct="1">
              <a:buFont typeface="Arial" pitchFamily="34" charset="0"/>
              <a:buNone/>
            </a:pPr>
            <a:r>
              <a:rPr lang="fr-FR" sz="2400" dirty="0" smtClean="0">
                <a:ea typeface="ＭＳ Ｐゴシック"/>
              </a:rPr>
              <a:t>Guide d’aide à la féminisation des noms de métiers, titres, grades et fonctions</a:t>
            </a:r>
            <a:endParaRPr lang="en-US" sz="2400" dirty="0" smtClean="0">
              <a:ea typeface="ＭＳ Ｐゴシック"/>
            </a:endParaRPr>
          </a:p>
          <a:p>
            <a:pPr algn="ctr" eaLnBrk="1" hangingPunct="1">
              <a:buFont typeface="Arial" pitchFamily="34" charset="0"/>
              <a:buNone/>
            </a:pPr>
            <a:r>
              <a:rPr lang="fr-FR" sz="2400" dirty="0" smtClean="0">
                <a:ea typeface="ＭＳ Ｐゴシック"/>
              </a:rPr>
              <a:t>1999</a:t>
            </a:r>
            <a:endParaRPr lang="en-US" sz="2400" dirty="0" smtClean="0">
              <a:ea typeface="ＭＳ Ｐゴシック"/>
            </a:endParaRPr>
          </a:p>
          <a:p>
            <a:pPr algn="ctr" eaLnBrk="1" hangingPunct="1">
              <a:buFont typeface="Arial" pitchFamily="34" charset="0"/>
              <a:buNone/>
            </a:pPr>
            <a:r>
              <a:rPr lang="fr-FR" sz="2400" dirty="0" smtClean="0">
                <a:ea typeface="ＭＳ Ｐゴシック"/>
              </a:rPr>
              <a:t>CENTRE NATIONAL DE LA RECHERCHE SCIENTIFIQUE</a:t>
            </a:r>
            <a:endParaRPr lang="en-US" sz="2400" dirty="0" smtClean="0">
              <a:ea typeface="ＭＳ Ｐゴシック"/>
            </a:endParaRPr>
          </a:p>
          <a:p>
            <a:pPr algn="ctr" eaLnBrk="1" hangingPunct="1">
              <a:buFont typeface="Arial" pitchFamily="34" charset="0"/>
              <a:buNone/>
            </a:pPr>
            <a:r>
              <a:rPr lang="fr-FR" sz="2400" dirty="0" smtClean="0">
                <a:ea typeface="ＭＳ Ｐゴシック"/>
              </a:rPr>
              <a:t>INSTITUT NATIONAL DE LA LANGUE FRANÇAISE</a:t>
            </a:r>
            <a:endParaRPr lang="en-US" sz="2400" dirty="0" smtClean="0">
              <a:ea typeface="ＭＳ Ｐゴシック"/>
            </a:endParaRPr>
          </a:p>
          <a:p>
            <a:pPr algn="ctr" eaLnBrk="1" hangingPunct="1">
              <a:buFont typeface="Arial" pitchFamily="34" charset="0"/>
              <a:buNone/>
            </a:pPr>
            <a:r>
              <a:rPr lang="fr-FR" sz="2400" dirty="0" smtClean="0">
                <a:ea typeface="ＭＳ Ｐゴシック"/>
              </a:rPr>
              <a:t>Directeur : Bernard CERQUIGLINI</a:t>
            </a:r>
            <a:endParaRPr lang="en-US" sz="2400" dirty="0" smtClean="0">
              <a:ea typeface="ＭＳ Ｐゴシック"/>
            </a:endParaRPr>
          </a:p>
          <a:p>
            <a:pPr algn="ctr" eaLnBrk="1" hangingPunct="1">
              <a:buFont typeface="Arial" pitchFamily="34" charset="0"/>
              <a:buNone/>
            </a:pPr>
            <a:r>
              <a:rPr lang="fr-FR" sz="2400" u="sng" dirty="0" smtClean="0">
                <a:ea typeface="ＭＳ Ｐゴシック"/>
                <a:hlinkClick r:id="rId2"/>
              </a:rPr>
              <a:t>http://www.dglf.culture.gouv.fr/ressources/feminisation.pdf</a:t>
            </a:r>
            <a:r>
              <a:rPr lang="fr-FR" sz="2400" dirty="0" smtClean="0">
                <a:ea typeface="ＭＳ Ｐゴシック"/>
              </a:rPr>
              <a:t>    </a:t>
            </a:r>
            <a:r>
              <a:rPr lang="fr-FR" sz="2000" dirty="0" smtClean="0">
                <a:ea typeface="ＭＳ Ｐゴシック"/>
              </a:rPr>
              <a:t>                           </a:t>
            </a:r>
            <a:endParaRPr lang="en-US" sz="2000" b="1" dirty="0" smtClean="0">
              <a:ea typeface="ＭＳ Ｐゴシック"/>
            </a:endParaRPr>
          </a:p>
        </p:txBody>
      </p:sp>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ctr" eaLnBrk="1" hangingPunct="1"/>
            <a:r>
              <a:rPr lang="fr-FR" sz="3600" b="1" dirty="0" smtClean="0">
                <a:ea typeface="ＭＳ Ｐゴシック"/>
              </a:rPr>
              <a:t>La féminisation des noms de métiers</a:t>
            </a:r>
            <a:endParaRPr lang="en-US" sz="3600" b="1" dirty="0" smtClean="0">
              <a:ea typeface="ＭＳ Ｐゴシック"/>
            </a:endParaRPr>
          </a:p>
        </p:txBody>
      </p:sp>
      <p:sp>
        <p:nvSpPr>
          <p:cNvPr id="22531" name="Content Placeholder 2"/>
          <p:cNvSpPr>
            <a:spLocks noGrp="1"/>
          </p:cNvSpPr>
          <p:nvPr>
            <p:ph idx="1"/>
          </p:nvPr>
        </p:nvSpPr>
        <p:spPr/>
        <p:txBody>
          <a:bodyPr/>
          <a:lstStyle/>
          <a:p>
            <a:pPr eaLnBrk="1" hangingPunct="1">
              <a:lnSpc>
                <a:spcPct val="90000"/>
              </a:lnSpc>
              <a:buFont typeface="Arial" pitchFamily="34" charset="0"/>
              <a:buNone/>
            </a:pPr>
            <a:endParaRPr lang="en-US" sz="2800" dirty="0" smtClean="0">
              <a:ea typeface="ＭＳ Ｐゴシック"/>
            </a:endParaRPr>
          </a:p>
          <a:p>
            <a:pPr eaLnBrk="1" hangingPunct="1">
              <a:lnSpc>
                <a:spcPct val="90000"/>
              </a:lnSpc>
              <a:buFont typeface="Arial" pitchFamily="34" charset="0"/>
              <a:buNone/>
            </a:pPr>
            <a:r>
              <a:rPr lang="fr-FR" sz="2400" dirty="0" smtClean="0">
                <a:ea typeface="ＭＳ Ｐゴシック"/>
              </a:rPr>
              <a:t>                le professeur </a:t>
            </a:r>
            <a:r>
              <a:rPr lang="en-US" sz="2400" dirty="0" smtClean="0">
                <a:ea typeface="ＭＳ Ｐゴシック"/>
                <a:sym typeface="Wingdings" pitchFamily="2" charset="2"/>
              </a:rPr>
              <a:t> </a:t>
            </a:r>
            <a:r>
              <a:rPr lang="fr-FR" sz="2400" dirty="0" smtClean="0">
                <a:ea typeface="ＭＳ Ｐゴシック"/>
              </a:rPr>
              <a:t>la professeure </a:t>
            </a:r>
            <a:endParaRPr lang="en-US" sz="2400" dirty="0" smtClean="0">
              <a:ea typeface="ＭＳ Ｐゴシック"/>
            </a:endParaRPr>
          </a:p>
          <a:p>
            <a:pPr eaLnBrk="1" hangingPunct="1">
              <a:lnSpc>
                <a:spcPct val="90000"/>
              </a:lnSpc>
              <a:buFont typeface="Arial" pitchFamily="34" charset="0"/>
              <a:buNone/>
            </a:pPr>
            <a:r>
              <a:rPr lang="fr-FR" sz="2400" dirty="0" smtClean="0">
                <a:ea typeface="ＭＳ Ｐゴシック"/>
              </a:rPr>
              <a:t>                 le proviseur</a:t>
            </a:r>
            <a:r>
              <a:rPr lang="en-US" sz="2400" dirty="0" smtClean="0">
                <a:ea typeface="ＭＳ Ｐゴシック"/>
                <a:sym typeface="Wingdings" pitchFamily="2" charset="2"/>
              </a:rPr>
              <a:t>  </a:t>
            </a:r>
            <a:r>
              <a:rPr lang="fr-FR" sz="2400" dirty="0" smtClean="0">
                <a:ea typeface="ＭＳ Ｐゴシック"/>
              </a:rPr>
              <a:t>la proviseure </a:t>
            </a:r>
          </a:p>
          <a:p>
            <a:pPr eaLnBrk="1" hangingPunct="1">
              <a:lnSpc>
                <a:spcPct val="90000"/>
              </a:lnSpc>
              <a:buFont typeface="Arial" pitchFamily="34" charset="0"/>
              <a:buNone/>
            </a:pPr>
            <a:r>
              <a:rPr lang="fr-FR" sz="2400" dirty="0" smtClean="0">
                <a:ea typeface="ＭＳ Ｐゴシック"/>
              </a:rPr>
              <a:t>(Le titre de la série télévisée </a:t>
            </a:r>
            <a:r>
              <a:rPr lang="fr-FR" sz="2400" b="1" i="1" dirty="0" smtClean="0">
                <a:ea typeface="ＭＳ Ｐゴシック"/>
              </a:rPr>
              <a:t>Madame le Proviseur</a:t>
            </a:r>
            <a:r>
              <a:rPr lang="fr-FR" sz="2400" dirty="0" smtClean="0">
                <a:ea typeface="ＭＳ Ｐゴシック"/>
              </a:rPr>
              <a:t> est maintenant  </a:t>
            </a:r>
            <a:r>
              <a:rPr lang="fr-FR" sz="2400" b="1" i="1" dirty="0" smtClean="0">
                <a:ea typeface="ＭＳ Ｐゴシック"/>
              </a:rPr>
              <a:t>Madame la Proviseure.)</a:t>
            </a:r>
            <a:endParaRPr lang="en-US" sz="2400" dirty="0" smtClean="0">
              <a:ea typeface="ＭＳ Ｐゴシック"/>
            </a:endParaRPr>
          </a:p>
          <a:p>
            <a:pPr eaLnBrk="1" hangingPunct="1">
              <a:lnSpc>
                <a:spcPct val="90000"/>
              </a:lnSpc>
              <a:buFont typeface="Arial" pitchFamily="34" charset="0"/>
              <a:buNone/>
            </a:pPr>
            <a:r>
              <a:rPr lang="fr-FR" sz="2400" dirty="0" smtClean="0">
                <a:ea typeface="ＭＳ Ｐゴシック"/>
              </a:rPr>
              <a:t> </a:t>
            </a:r>
            <a:endParaRPr lang="en-US" sz="2400" dirty="0" smtClean="0">
              <a:ea typeface="ＭＳ Ｐゴシック"/>
            </a:endParaRPr>
          </a:p>
          <a:p>
            <a:pPr eaLnBrk="1" hangingPunct="1">
              <a:lnSpc>
                <a:spcPct val="90000"/>
              </a:lnSpc>
              <a:buFont typeface="Arial" pitchFamily="34" charset="0"/>
              <a:buNone/>
            </a:pPr>
            <a:r>
              <a:rPr lang="fr-FR" sz="2400" b="1" dirty="0" smtClean="0">
                <a:ea typeface="ＭＳ Ｐゴシック"/>
              </a:rPr>
              <a:t>Critères de sélection des formes féminines : </a:t>
            </a:r>
            <a:endParaRPr lang="en-US" sz="2400" b="1" dirty="0" smtClean="0">
              <a:ea typeface="ＭＳ Ｐゴシック"/>
            </a:endParaRPr>
          </a:p>
          <a:p>
            <a:pPr eaLnBrk="1" hangingPunct="1">
              <a:lnSpc>
                <a:spcPct val="90000"/>
              </a:lnSpc>
              <a:buFont typeface="Arial" pitchFamily="34" charset="0"/>
              <a:buNone/>
            </a:pPr>
            <a:r>
              <a:rPr lang="fr-FR" sz="2400" b="1" dirty="0" smtClean="0">
                <a:ea typeface="ＭＳ Ｐゴシック"/>
              </a:rPr>
              <a:t>Euphonie</a:t>
            </a:r>
            <a:r>
              <a:rPr lang="fr-FR" sz="2400" i="1" dirty="0" smtClean="0">
                <a:ea typeface="ＭＳ Ｐゴシック"/>
              </a:rPr>
              <a:t>  * la </a:t>
            </a:r>
            <a:r>
              <a:rPr lang="fr-FR" sz="2400" i="1" dirty="0" err="1" smtClean="0">
                <a:ea typeface="ＭＳ Ｐゴシック"/>
              </a:rPr>
              <a:t>professeuse</a:t>
            </a:r>
            <a:r>
              <a:rPr lang="fr-FR" sz="2400" dirty="0" smtClean="0">
                <a:ea typeface="ＭＳ Ｐゴシック"/>
              </a:rPr>
              <a:t> ?</a:t>
            </a:r>
            <a:endParaRPr lang="en-US" sz="2400" dirty="0" smtClean="0">
              <a:ea typeface="ＭＳ Ｐゴシック"/>
            </a:endParaRPr>
          </a:p>
          <a:p>
            <a:pPr eaLnBrk="1" hangingPunct="1">
              <a:lnSpc>
                <a:spcPct val="90000"/>
              </a:lnSpc>
              <a:buFont typeface="Arial" pitchFamily="34" charset="0"/>
              <a:buNone/>
            </a:pPr>
            <a:r>
              <a:rPr lang="fr-FR" sz="2400" dirty="0" smtClean="0">
                <a:ea typeface="ＭＳ Ｐゴシック"/>
              </a:rPr>
              <a:t>                   * </a:t>
            </a:r>
            <a:r>
              <a:rPr lang="fr-FR" sz="2400" i="1" dirty="0" smtClean="0">
                <a:ea typeface="ＭＳ Ｐゴシック"/>
              </a:rPr>
              <a:t>la proviseuse ?</a:t>
            </a:r>
            <a:endParaRPr lang="en-US" sz="2400" dirty="0" smtClean="0">
              <a:ea typeface="ＭＳ Ｐゴシック"/>
            </a:endParaRPr>
          </a:p>
          <a:p>
            <a:pPr eaLnBrk="1" hangingPunct="1">
              <a:lnSpc>
                <a:spcPct val="90000"/>
              </a:lnSpc>
              <a:buFont typeface="Arial" pitchFamily="34" charset="0"/>
              <a:buNone/>
            </a:pPr>
            <a:r>
              <a:rPr lang="fr-FR" sz="2400" i="1" dirty="0" smtClean="0">
                <a:ea typeface="ＭＳ Ｐゴシック"/>
              </a:rPr>
              <a:t>              </a:t>
            </a:r>
            <a:r>
              <a:rPr lang="fr-FR" sz="2400" dirty="0" smtClean="0">
                <a:ea typeface="ＭＳ Ｐゴシック"/>
              </a:rPr>
              <a:t>    *  </a:t>
            </a:r>
            <a:r>
              <a:rPr lang="fr-FR" sz="2400" i="1" dirty="0" smtClean="0">
                <a:ea typeface="ＭＳ Ｐゴシック"/>
              </a:rPr>
              <a:t>sapeuse-pompière</a:t>
            </a:r>
            <a:r>
              <a:rPr lang="fr-FR" sz="2400" dirty="0" smtClean="0">
                <a:ea typeface="ＭＳ Ｐゴシック"/>
              </a:rPr>
              <a:t>  ?</a:t>
            </a:r>
            <a:endParaRPr lang="en-US" sz="2400" dirty="0" smtClean="0">
              <a:ea typeface="ＭＳ Ｐゴシック"/>
            </a:endParaRPr>
          </a:p>
        </p:txBody>
      </p:sp>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381000"/>
            <a:ext cx="8229600" cy="990600"/>
          </a:xfrm>
        </p:spPr>
        <p:txBody>
          <a:bodyPr>
            <a:normAutofit fontScale="90000"/>
          </a:bodyPr>
          <a:lstStyle/>
          <a:p>
            <a:pPr algn="ctr" eaLnBrk="1" hangingPunct="1">
              <a:defRPr/>
            </a:pPr>
            <a:r>
              <a:rPr lang="fr-FR" sz="2900" dirty="0" smtClean="0">
                <a:cs typeface="+mj-cs"/>
              </a:rPr>
              <a:t/>
            </a:r>
            <a:br>
              <a:rPr lang="fr-FR" sz="2900" dirty="0" smtClean="0">
                <a:cs typeface="+mj-cs"/>
              </a:rPr>
            </a:br>
            <a:r>
              <a:rPr lang="fr-FR" sz="3600" b="1" dirty="0" smtClean="0">
                <a:cs typeface="+mj-cs"/>
              </a:rPr>
              <a:t>Critères pour la sélection de formes féminines</a:t>
            </a:r>
            <a:r>
              <a:rPr lang="fr-FR" sz="3600" b="1" dirty="0" smtClean="0">
                <a:cs typeface="+mj-cs"/>
              </a:rPr>
              <a:t>  </a:t>
            </a:r>
            <a:r>
              <a:rPr lang="en-US" sz="3600" b="1" dirty="0" smtClean="0">
                <a:cs typeface="+mj-cs"/>
              </a:rPr>
              <a:t/>
            </a:r>
            <a:br>
              <a:rPr lang="en-US" sz="3600" b="1" dirty="0" smtClean="0">
                <a:cs typeface="+mj-cs"/>
              </a:rPr>
            </a:br>
            <a:endParaRPr lang="en-US" sz="3600" b="1" dirty="0" smtClean="0">
              <a:cs typeface="+mj-cs"/>
            </a:endParaRPr>
          </a:p>
        </p:txBody>
      </p:sp>
      <p:sp>
        <p:nvSpPr>
          <p:cNvPr id="23555" name="Content Placeholder 2"/>
          <p:cNvSpPr>
            <a:spLocks noGrp="1"/>
          </p:cNvSpPr>
          <p:nvPr>
            <p:ph idx="1"/>
          </p:nvPr>
        </p:nvSpPr>
        <p:spPr>
          <a:xfrm>
            <a:off x="457200" y="1676400"/>
            <a:ext cx="8229600" cy="4800600"/>
          </a:xfrm>
        </p:spPr>
        <p:txBody>
          <a:bodyPr/>
          <a:lstStyle/>
          <a:p>
            <a:pPr eaLnBrk="1" hangingPunct="1">
              <a:buFont typeface="Arial" pitchFamily="34" charset="0"/>
              <a:buNone/>
            </a:pPr>
            <a:r>
              <a:rPr lang="fr-FR" sz="2400" b="1" dirty="0" smtClean="0">
                <a:ea typeface="ＭＳ Ｐゴシック"/>
              </a:rPr>
              <a:t>1. Euphonie</a:t>
            </a:r>
            <a:r>
              <a:rPr lang="fr-FR" sz="2400" i="1" dirty="0" smtClean="0">
                <a:ea typeface="ＭＳ Ｐゴシック"/>
              </a:rPr>
              <a:t>  * la </a:t>
            </a:r>
            <a:r>
              <a:rPr lang="fr-FR" sz="2400" i="1" dirty="0" err="1" smtClean="0">
                <a:ea typeface="ＭＳ Ｐゴシック"/>
              </a:rPr>
              <a:t>professeuse</a:t>
            </a:r>
            <a:r>
              <a:rPr lang="fr-FR" sz="2400" dirty="0" smtClean="0">
                <a:ea typeface="ＭＳ Ｐゴシック"/>
              </a:rPr>
              <a:t> ?</a:t>
            </a:r>
            <a:endParaRPr lang="en-US" sz="2400" dirty="0" smtClean="0">
              <a:ea typeface="ＭＳ Ｐゴシック"/>
            </a:endParaRPr>
          </a:p>
          <a:p>
            <a:pPr eaLnBrk="1" hangingPunct="1">
              <a:buFont typeface="Arial" pitchFamily="34" charset="0"/>
              <a:buNone/>
            </a:pPr>
            <a:r>
              <a:rPr lang="fr-FR" sz="2400" dirty="0" smtClean="0">
                <a:ea typeface="ＭＳ Ｐゴシック"/>
              </a:rPr>
              <a:t>                       * </a:t>
            </a:r>
            <a:r>
              <a:rPr lang="fr-FR" sz="2400" i="1" dirty="0" smtClean="0">
                <a:ea typeface="ＭＳ Ｐゴシック"/>
              </a:rPr>
              <a:t>la proviseuse ?</a:t>
            </a:r>
            <a:endParaRPr lang="en-US" sz="2400" dirty="0" smtClean="0">
              <a:ea typeface="ＭＳ Ｐゴシック"/>
            </a:endParaRPr>
          </a:p>
          <a:p>
            <a:pPr eaLnBrk="1" hangingPunct="1">
              <a:buFont typeface="Arial" pitchFamily="34" charset="0"/>
              <a:buNone/>
            </a:pPr>
            <a:r>
              <a:rPr lang="fr-FR" sz="2400" i="1" dirty="0" smtClean="0">
                <a:ea typeface="ＭＳ Ｐゴシック"/>
              </a:rPr>
              <a:t>                   </a:t>
            </a:r>
            <a:r>
              <a:rPr lang="fr-FR" sz="2400" dirty="0" smtClean="0">
                <a:ea typeface="ＭＳ Ｐゴシック"/>
              </a:rPr>
              <a:t>    *  </a:t>
            </a:r>
            <a:r>
              <a:rPr lang="fr-FR" sz="2400" i="1" dirty="0" smtClean="0">
                <a:ea typeface="ＭＳ Ｐゴシック"/>
              </a:rPr>
              <a:t>sapeuse-pompière</a:t>
            </a:r>
            <a:r>
              <a:rPr lang="fr-FR" sz="2400" dirty="0" smtClean="0">
                <a:ea typeface="ＭＳ Ｐゴシック"/>
              </a:rPr>
              <a:t>  ? </a:t>
            </a:r>
          </a:p>
          <a:p>
            <a:pPr eaLnBrk="1" hangingPunct="1">
              <a:buFont typeface="Arial" pitchFamily="34" charset="0"/>
              <a:buNone/>
            </a:pPr>
            <a:endParaRPr lang="en-US" sz="2400" dirty="0" smtClean="0">
              <a:ea typeface="ＭＳ Ｐゴシック"/>
            </a:endParaRPr>
          </a:p>
          <a:p>
            <a:pPr eaLnBrk="1" hangingPunct="1">
              <a:buFont typeface="Arial" pitchFamily="34" charset="0"/>
              <a:buNone/>
            </a:pPr>
            <a:r>
              <a:rPr lang="fr-FR" sz="2400" b="1" dirty="0" smtClean="0">
                <a:ea typeface="ＭＳ Ｐゴシック"/>
              </a:rPr>
              <a:t>2. Ambiguïté </a:t>
            </a:r>
            <a:r>
              <a:rPr lang="fr-FR" sz="2400" dirty="0" smtClean="0">
                <a:ea typeface="ＭＳ Ｐゴシック"/>
              </a:rPr>
              <a:t> « Madame l’Ambassadeur » </a:t>
            </a:r>
          </a:p>
          <a:p>
            <a:pPr eaLnBrk="1" hangingPunct="1">
              <a:buFont typeface="Arial" pitchFamily="34" charset="0"/>
              <a:buNone/>
            </a:pPr>
            <a:r>
              <a:rPr lang="fr-FR" sz="2400" dirty="0" smtClean="0">
                <a:ea typeface="ＭＳ Ｐゴシック"/>
              </a:rPr>
              <a:t>* </a:t>
            </a:r>
            <a:r>
              <a:rPr lang="fr-FR" sz="2400" i="1" dirty="0" smtClean="0">
                <a:ea typeface="ＭＳ Ｐゴシック"/>
              </a:rPr>
              <a:t>Madame l’Ambassadrice </a:t>
            </a:r>
            <a:r>
              <a:rPr lang="fr-FR" sz="2400" dirty="0" smtClean="0">
                <a:ea typeface="ＭＳ Ｐゴシック"/>
                <a:sym typeface="Wingdings" pitchFamily="2" charset="2"/>
              </a:rPr>
              <a:t></a:t>
            </a:r>
            <a:r>
              <a:rPr lang="fr-FR" sz="2400" dirty="0" smtClean="0">
                <a:ea typeface="ＭＳ Ｐゴシック"/>
              </a:rPr>
              <a:t>épouse de un ambassadeur ou femme chargée d’une ambassade ?</a:t>
            </a:r>
            <a:endParaRPr lang="en-US" sz="2400" dirty="0" smtClean="0">
              <a:ea typeface="ＭＳ Ｐゴシック"/>
            </a:endParaRPr>
          </a:p>
          <a:p>
            <a:pPr eaLnBrk="1" hangingPunct="1">
              <a:buFont typeface="Arial" pitchFamily="34" charset="0"/>
              <a:buNone/>
            </a:pPr>
            <a:endParaRPr lang="fr-FR" sz="2400" dirty="0" smtClean="0">
              <a:ea typeface="ＭＳ Ｐゴシック"/>
            </a:endParaRPr>
          </a:p>
          <a:p>
            <a:pPr eaLnBrk="1" hangingPunct="1">
              <a:buFont typeface="Arial" pitchFamily="34" charset="0"/>
              <a:buNone/>
            </a:pPr>
            <a:r>
              <a:rPr lang="fr-FR" sz="2400" dirty="0" smtClean="0">
                <a:ea typeface="ＭＳ Ｐゴシック"/>
              </a:rPr>
              <a:t>* </a:t>
            </a:r>
            <a:r>
              <a:rPr lang="fr-FR" sz="2400" i="1" dirty="0" smtClean="0">
                <a:ea typeface="ＭＳ Ｐゴシック"/>
              </a:rPr>
              <a:t>moissonneuse</a:t>
            </a:r>
            <a:r>
              <a:rPr lang="fr-FR" sz="2400" dirty="0" smtClean="0">
                <a:ea typeface="ＭＳ Ｐゴシック"/>
              </a:rPr>
              <a:t> </a:t>
            </a:r>
            <a:r>
              <a:rPr lang="fr-FR" sz="2400" dirty="0" smtClean="0">
                <a:ea typeface="ＭＳ Ｐゴシック"/>
                <a:sym typeface="Wingdings" pitchFamily="2" charset="2"/>
              </a:rPr>
              <a:t></a:t>
            </a:r>
            <a:r>
              <a:rPr lang="fr-FR" sz="2400" dirty="0" smtClean="0">
                <a:ea typeface="ＭＳ Ｐゴシック"/>
              </a:rPr>
              <a:t>  une femme qui travaille dans une ferme ou une machine ?</a:t>
            </a:r>
            <a:endParaRPr lang="en-US" sz="2400" dirty="0" smtClean="0">
              <a:ea typeface="ＭＳ Ｐゴシック"/>
            </a:endParaRPr>
          </a:p>
          <a:p>
            <a:pPr eaLnBrk="1" hangingPunct="1">
              <a:buFont typeface="Arial" pitchFamily="34" charset="0"/>
              <a:buNone/>
            </a:pPr>
            <a:r>
              <a:rPr lang="fr-FR" sz="2400" dirty="0" smtClean="0">
                <a:ea typeface="ＭＳ Ｐゴシック"/>
              </a:rPr>
              <a:t> </a:t>
            </a:r>
            <a:endParaRPr lang="en-US" sz="2400" dirty="0" smtClean="0">
              <a:ea typeface="ＭＳ Ｐゴシック"/>
            </a:endParaRPr>
          </a:p>
        </p:txBody>
      </p: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lgn="ctr" eaLnBrk="1" hangingPunct="1"/>
            <a:r>
              <a:rPr lang="fr-FR" sz="4000" b="1" dirty="0" smtClean="0">
                <a:ea typeface="ＭＳ Ｐゴシック"/>
              </a:rPr>
              <a:t>Questions </a:t>
            </a:r>
            <a:r>
              <a:rPr lang="fr-FR" sz="4000" b="1" dirty="0" smtClean="0">
                <a:ea typeface="ＭＳ Ｐゴシック"/>
              </a:rPr>
              <a:t>à résoudre</a:t>
            </a:r>
            <a:endParaRPr lang="en-US" sz="4000" b="1" dirty="0" smtClean="0">
              <a:ea typeface="ＭＳ Ｐゴシック"/>
            </a:endParaRPr>
          </a:p>
        </p:txBody>
      </p:sp>
      <p:sp>
        <p:nvSpPr>
          <p:cNvPr id="24579" name="Content Placeholder 2"/>
          <p:cNvSpPr>
            <a:spLocks noGrp="1"/>
          </p:cNvSpPr>
          <p:nvPr>
            <p:ph idx="1"/>
          </p:nvPr>
        </p:nvSpPr>
        <p:spPr/>
        <p:txBody>
          <a:bodyPr/>
          <a:lstStyle/>
          <a:p>
            <a:pPr eaLnBrk="1" hangingPunct="1">
              <a:buFont typeface="Arial" pitchFamily="34" charset="0"/>
              <a:buNone/>
            </a:pPr>
            <a:endParaRPr lang="fr-FR" sz="2800" dirty="0" smtClean="0">
              <a:ea typeface="ＭＳ Ｐゴシック"/>
            </a:endParaRPr>
          </a:p>
          <a:p>
            <a:pPr eaLnBrk="1" hangingPunct="1">
              <a:buFont typeface="Arial" pitchFamily="34" charset="0"/>
              <a:buNone/>
            </a:pPr>
            <a:r>
              <a:rPr lang="fr-FR" sz="2800" dirty="0" smtClean="0">
                <a:ea typeface="ＭＳ Ｐゴシック"/>
              </a:rPr>
              <a:t>censeur </a:t>
            </a:r>
            <a:r>
              <a:rPr lang="fr-FR" sz="2800" dirty="0" smtClean="0">
                <a:ea typeface="ＭＳ Ｐゴシック"/>
                <a:sym typeface="Wingdings" pitchFamily="2" charset="2"/>
              </a:rPr>
              <a:t></a:t>
            </a:r>
            <a:r>
              <a:rPr lang="fr-FR" sz="2800" dirty="0" smtClean="0">
                <a:ea typeface="ＭＳ Ｐゴシック"/>
              </a:rPr>
              <a:t> </a:t>
            </a:r>
            <a:r>
              <a:rPr lang="fr-FR" sz="2800" i="1" dirty="0" smtClean="0">
                <a:ea typeface="ＭＳ Ｐゴシック"/>
              </a:rPr>
              <a:t>Madame la censeur</a:t>
            </a:r>
            <a:r>
              <a:rPr lang="fr-FR" sz="2800" dirty="0" smtClean="0">
                <a:ea typeface="ＭＳ Ｐゴシック"/>
              </a:rPr>
              <a:t> ou </a:t>
            </a:r>
          </a:p>
          <a:p>
            <a:pPr eaLnBrk="1" hangingPunct="1">
              <a:buFont typeface="Arial" pitchFamily="34" charset="0"/>
              <a:buNone/>
            </a:pPr>
            <a:r>
              <a:rPr lang="fr-FR" sz="2800" dirty="0" smtClean="0">
                <a:ea typeface="ＭＳ Ｐゴシック"/>
              </a:rPr>
              <a:t>                * </a:t>
            </a:r>
            <a:r>
              <a:rPr lang="fr-FR" sz="2800" i="1" dirty="0" smtClean="0">
                <a:ea typeface="ＭＳ Ｐゴシック"/>
              </a:rPr>
              <a:t>Madame l’ascenseur</a:t>
            </a:r>
            <a:r>
              <a:rPr lang="fr-FR" sz="2800" dirty="0" smtClean="0">
                <a:ea typeface="ＭＳ Ｐゴシック"/>
              </a:rPr>
              <a:t>? </a:t>
            </a:r>
            <a:endParaRPr lang="en-US" sz="2800" dirty="0" smtClean="0">
              <a:ea typeface="ＭＳ Ｐゴシック"/>
            </a:endParaRPr>
          </a:p>
          <a:p>
            <a:pPr eaLnBrk="1" hangingPunct="1">
              <a:buFont typeface="Arial" pitchFamily="34" charset="0"/>
              <a:buNone/>
            </a:pPr>
            <a:endParaRPr lang="fr-FR" sz="2800" i="1" dirty="0" smtClean="0">
              <a:ea typeface="ＭＳ Ｐゴシック"/>
            </a:endParaRPr>
          </a:p>
          <a:p>
            <a:pPr eaLnBrk="1" hangingPunct="1">
              <a:buFont typeface="Arial" pitchFamily="34" charset="0"/>
              <a:buNone/>
            </a:pPr>
            <a:r>
              <a:rPr lang="fr-FR" sz="2800" dirty="0" smtClean="0">
                <a:ea typeface="ＭＳ Ｐゴシック"/>
              </a:rPr>
              <a:t> </a:t>
            </a:r>
            <a:r>
              <a:rPr lang="fr-FR" sz="2800" i="1" dirty="0" smtClean="0">
                <a:ea typeface="ＭＳ Ｐゴシック"/>
              </a:rPr>
              <a:t>directeur d’entreprise </a:t>
            </a:r>
            <a:r>
              <a:rPr lang="fr-FR" sz="2800" dirty="0" smtClean="0">
                <a:ea typeface="ＭＳ Ｐゴシック"/>
              </a:rPr>
              <a:t>mais </a:t>
            </a:r>
            <a:r>
              <a:rPr lang="fr-FR" sz="2800" i="1" dirty="0" smtClean="0">
                <a:ea typeface="ＭＳ Ｐゴシック"/>
              </a:rPr>
              <a:t>directrice d’école </a:t>
            </a:r>
            <a:r>
              <a:rPr lang="fr-FR" sz="2800" dirty="0" smtClean="0">
                <a:ea typeface="ＭＳ Ｐゴシック"/>
              </a:rPr>
              <a:t>?</a:t>
            </a:r>
          </a:p>
          <a:p>
            <a:pPr eaLnBrk="1" hangingPunct="1">
              <a:buFont typeface="Arial" pitchFamily="34" charset="0"/>
              <a:buNone/>
            </a:pPr>
            <a:r>
              <a:rPr lang="fr-FR" sz="2800" dirty="0" smtClean="0">
                <a:ea typeface="ＭＳ Ｐゴシック"/>
              </a:rPr>
              <a:t> Est-ce que la forme féminine dévalorise le poste?</a:t>
            </a:r>
            <a:endParaRPr lang="en-US" sz="2800" dirty="0" smtClean="0">
              <a:ea typeface="ＭＳ Ｐゴシック"/>
            </a:endParaRPr>
          </a:p>
          <a:p>
            <a:pPr eaLnBrk="1" hangingPunct="1">
              <a:buFont typeface="Arial" pitchFamily="34" charset="0"/>
              <a:buNone/>
            </a:pPr>
            <a:endParaRPr lang="fr-FR" sz="2800" dirty="0" smtClean="0">
              <a:ea typeface="ＭＳ Ｐゴシック"/>
            </a:endParaRPr>
          </a:p>
          <a:p>
            <a:pPr eaLnBrk="1" hangingPunct="1">
              <a:buFont typeface="Arial" pitchFamily="34" charset="0"/>
              <a:buNone/>
            </a:pPr>
            <a:r>
              <a:rPr lang="fr-FR" sz="2800" i="1" dirty="0" smtClean="0">
                <a:ea typeface="ＭＳ Ｐゴシック"/>
              </a:rPr>
              <a:t>un médecin</a:t>
            </a:r>
            <a:r>
              <a:rPr lang="fr-FR" sz="2800" dirty="0" smtClean="0">
                <a:ea typeface="ＭＳ Ｐゴシック"/>
              </a:rPr>
              <a:t> ou </a:t>
            </a:r>
            <a:r>
              <a:rPr lang="fr-FR" sz="2800" i="1" dirty="0" smtClean="0">
                <a:ea typeface="ＭＳ Ｐゴシック"/>
              </a:rPr>
              <a:t>une médicine ?</a:t>
            </a:r>
            <a:endParaRPr lang="en-US" sz="2800" i="1" dirty="0" smtClean="0">
              <a:ea typeface="ＭＳ Ｐゴシック"/>
            </a:endParaRPr>
          </a:p>
        </p:txBody>
      </p:sp>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lgn="ctr" eaLnBrk="1" hangingPunct="1"/>
            <a:r>
              <a:rPr lang="fr-FR" sz="2800" b="1" dirty="0" smtClean="0">
                <a:ea typeface="ＭＳ Ｐゴシック"/>
              </a:rPr>
              <a:t>Le s</a:t>
            </a:r>
            <a:r>
              <a:rPr lang="fr-FR" sz="2800" b="1" dirty="0" smtClean="0">
                <a:ea typeface="ＭＳ Ｐゴシック"/>
              </a:rPr>
              <a:t>avoir-faire</a:t>
            </a:r>
            <a:r>
              <a:rPr lang="fr-FR" sz="2800" b="1" dirty="0" smtClean="0">
                <a:ea typeface="ＭＳ Ｐゴシック"/>
              </a:rPr>
              <a:t> </a:t>
            </a:r>
            <a:r>
              <a:rPr lang="fr-FR" sz="2800" b="1" dirty="0" smtClean="0">
                <a:ea typeface="ＭＳ Ｐゴシック"/>
              </a:rPr>
              <a:t>dans les</a:t>
            </a:r>
            <a:r>
              <a:rPr lang="fr-FR" sz="2800" b="1" dirty="0" smtClean="0">
                <a:ea typeface="ＭＳ Ｐゴシック"/>
              </a:rPr>
              <a:t> situations sociales </a:t>
            </a:r>
            <a:r>
              <a:rPr lang="fr-FR" sz="2800" b="1" dirty="0" smtClean="0">
                <a:ea typeface="ＭＳ Ｐゴシック"/>
              </a:rPr>
              <a:t/>
            </a:r>
            <a:br>
              <a:rPr lang="fr-FR" sz="2800" b="1" dirty="0" smtClean="0">
                <a:ea typeface="ＭＳ Ｐゴシック"/>
              </a:rPr>
            </a:br>
            <a:r>
              <a:rPr lang="fr-FR" sz="2800" b="1" dirty="0" smtClean="0">
                <a:ea typeface="ＭＳ Ｐゴシック"/>
              </a:rPr>
              <a:t>Que dire? Que répondre?</a:t>
            </a:r>
            <a:endParaRPr lang="en-US" sz="2800" dirty="0" smtClean="0">
              <a:ea typeface="ＭＳ Ｐゴシック"/>
            </a:endParaRPr>
          </a:p>
        </p:txBody>
      </p:sp>
      <p:sp>
        <p:nvSpPr>
          <p:cNvPr id="25603" name="Content Placeholder 2"/>
          <p:cNvSpPr>
            <a:spLocks noGrp="1"/>
          </p:cNvSpPr>
          <p:nvPr>
            <p:ph idx="1"/>
          </p:nvPr>
        </p:nvSpPr>
        <p:spPr/>
        <p:txBody>
          <a:bodyPr/>
          <a:lstStyle/>
          <a:p>
            <a:pPr eaLnBrk="1" hangingPunct="1">
              <a:buFont typeface="Arial" pitchFamily="34" charset="0"/>
              <a:buNone/>
            </a:pPr>
            <a:r>
              <a:rPr lang="fr-FR" dirty="0" smtClean="0">
                <a:ea typeface="ＭＳ Ｐゴシック"/>
              </a:rPr>
              <a:t> </a:t>
            </a:r>
            <a:endParaRPr lang="en-US" dirty="0" smtClean="0">
              <a:ea typeface="ＭＳ Ｐゴシック"/>
            </a:endParaRPr>
          </a:p>
          <a:p>
            <a:pPr eaLnBrk="1" hangingPunct="1"/>
            <a:r>
              <a:rPr lang="fr-FR" sz="2400" dirty="0" smtClean="0">
                <a:ea typeface="ＭＳ Ｐゴシック"/>
              </a:rPr>
              <a:t>L’i</a:t>
            </a:r>
            <a:r>
              <a:rPr lang="fr-FR" sz="2400" dirty="0" smtClean="0">
                <a:ea typeface="ＭＳ Ｐゴシック"/>
              </a:rPr>
              <a:t>nterculturel dans les situations quotidiennes: </a:t>
            </a:r>
            <a:r>
              <a:rPr lang="fr-FR" sz="2400" i="1" dirty="0" smtClean="0">
                <a:ea typeface="ＭＳ Ｐゴシック"/>
              </a:rPr>
              <a:t>introduire</a:t>
            </a:r>
            <a:r>
              <a:rPr lang="fr-FR" sz="2400" i="1" dirty="0" smtClean="0">
                <a:ea typeface="ＭＳ Ｐゴシック"/>
              </a:rPr>
              <a:t> ; </a:t>
            </a:r>
            <a:r>
              <a:rPr lang="fr-FR" sz="2400" i="1" dirty="0" smtClean="0">
                <a:ea typeface="ＭＳ Ｐゴシック"/>
              </a:rPr>
              <a:t>inviter</a:t>
            </a:r>
            <a:r>
              <a:rPr lang="fr-FR" sz="2400" i="1" dirty="0" smtClean="0">
                <a:ea typeface="ＭＳ Ｐゴシック"/>
              </a:rPr>
              <a:t> ; </a:t>
            </a:r>
            <a:r>
              <a:rPr lang="fr-FR" sz="2400" i="1" dirty="0" smtClean="0">
                <a:ea typeface="ＭＳ Ｐゴシック"/>
              </a:rPr>
              <a:t>refuser/accepter une </a:t>
            </a:r>
            <a:r>
              <a:rPr lang="fr-FR" sz="2400" i="1" dirty="0" smtClean="0">
                <a:ea typeface="ＭＳ Ｐゴシック"/>
              </a:rPr>
              <a:t>invitation ; </a:t>
            </a:r>
            <a:r>
              <a:rPr lang="fr-FR" sz="2400" i="1" dirty="0" smtClean="0">
                <a:ea typeface="ＭＳ Ｐゴシック"/>
              </a:rPr>
              <a:t>faire un</a:t>
            </a:r>
            <a:r>
              <a:rPr lang="fr-FR" sz="2400" i="1" dirty="0" smtClean="0">
                <a:ea typeface="ＭＳ Ｐゴシック"/>
              </a:rPr>
              <a:t> </a:t>
            </a:r>
            <a:r>
              <a:rPr lang="fr-FR" sz="2400" i="1" dirty="0" smtClean="0">
                <a:ea typeface="ＭＳ Ｐゴシック"/>
              </a:rPr>
              <a:t>compliment</a:t>
            </a:r>
            <a:r>
              <a:rPr lang="fr-FR" sz="2400" dirty="0" smtClean="0">
                <a:ea typeface="ＭＳ Ｐゴシック"/>
              </a:rPr>
              <a:t> etc. </a:t>
            </a:r>
          </a:p>
          <a:p>
            <a:pPr eaLnBrk="1" hangingPunct="1"/>
            <a:r>
              <a:rPr lang="fr-FR" sz="2400" dirty="0" smtClean="0">
                <a:ea typeface="ＭＳ Ｐゴシック"/>
              </a:rPr>
              <a:t>Interpréter </a:t>
            </a:r>
            <a:r>
              <a:rPr lang="fr-FR" sz="2400" dirty="0" smtClean="0">
                <a:ea typeface="ＭＳ Ｐゴシック"/>
              </a:rPr>
              <a:t>l</a:t>
            </a:r>
            <a:r>
              <a:rPr lang="fr-FR" sz="2400" dirty="0" smtClean="0">
                <a:ea typeface="ＭＳ Ｐゴシック"/>
              </a:rPr>
              <a:t>a force </a:t>
            </a:r>
            <a:r>
              <a:rPr lang="fr-FR" sz="2400" b="1" dirty="0" smtClean="0">
                <a:ea typeface="ＭＳ Ｐゴシック"/>
              </a:rPr>
              <a:t>illocutoire </a:t>
            </a:r>
            <a:r>
              <a:rPr lang="fr-FR" sz="2400" dirty="0" smtClean="0">
                <a:ea typeface="ＭＳ Ｐゴシック"/>
              </a:rPr>
              <a:t>d’un énoncé</a:t>
            </a:r>
            <a:r>
              <a:rPr lang="fr-FR" sz="2400" dirty="0" smtClean="0">
                <a:ea typeface="ＭＳ Ｐゴシック"/>
              </a:rPr>
              <a:t> – la vraie intention de ce au dit l’autre </a:t>
            </a:r>
          </a:p>
          <a:p>
            <a:pPr eaLnBrk="1" hangingPunct="1"/>
            <a:r>
              <a:rPr lang="fr-FR" sz="2400" i="1" dirty="0" smtClean="0">
                <a:ea typeface="ＭＳ Ｐゴシック"/>
              </a:rPr>
              <a:t>   </a:t>
            </a:r>
            <a:endParaRPr lang="fr-FR" sz="2400" i="1" dirty="0" smtClean="0">
              <a:ea typeface="ＭＳ Ｐゴシック"/>
            </a:endParaRPr>
          </a:p>
          <a:p>
            <a:pPr eaLnBrk="1" hangingPunct="1">
              <a:buFont typeface="Arial" pitchFamily="34" charset="0"/>
              <a:buNone/>
            </a:pPr>
            <a:r>
              <a:rPr lang="fr-FR" sz="2400" b="1" i="1" dirty="0" smtClean="0">
                <a:ea typeface="ＭＳ Ｐゴシック"/>
              </a:rPr>
              <a:t>     </a:t>
            </a:r>
            <a:r>
              <a:rPr lang="fr-FR" sz="2400" b="1" dirty="0" smtClean="0">
                <a:ea typeface="ＭＳ Ｐゴシック"/>
              </a:rPr>
              <a:t>Exemple: </a:t>
            </a:r>
            <a:r>
              <a:rPr lang="fr-FR" sz="2400" i="1" dirty="0" smtClean="0">
                <a:ea typeface="ＭＳ Ｐゴシック"/>
              </a:rPr>
              <a:t>Il est six heures - u</a:t>
            </a:r>
            <a:r>
              <a:rPr lang="fr-FR" sz="2400" dirty="0" smtClean="0">
                <a:ea typeface="ＭＳ Ｐゴシック"/>
              </a:rPr>
              <a:t>ne réponse ; un rappel ; un avertissement ; une réprimande</a:t>
            </a:r>
            <a:endParaRPr lang="en-US" sz="2400" dirty="0" smtClean="0">
              <a:ea typeface="ＭＳ Ｐゴシック"/>
            </a:endParaRPr>
          </a:p>
          <a:p>
            <a:pPr eaLnBrk="1" hangingPunct="1">
              <a:buFont typeface="Arial" pitchFamily="34" charset="0"/>
              <a:buNone/>
            </a:pPr>
            <a:endParaRPr lang="en-US" dirty="0" smtClean="0">
              <a:ea typeface="ＭＳ Ｐゴシック"/>
            </a:endParaRPr>
          </a:p>
        </p:txBody>
      </p:sp>
    </p:spTree>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74638"/>
            <a:ext cx="8229600" cy="715962"/>
          </a:xfrm>
        </p:spPr>
        <p:txBody>
          <a:bodyPr/>
          <a:lstStyle/>
          <a:p>
            <a:pPr algn="ctr" eaLnBrk="1" hangingPunct="1"/>
            <a:r>
              <a:rPr lang="fr-FR" sz="3200" b="1" dirty="0" smtClean="0">
                <a:ea typeface="ＭＳ Ｐゴシック"/>
              </a:rPr>
              <a:t>Le s</a:t>
            </a:r>
            <a:r>
              <a:rPr lang="fr-FR" sz="3200" b="1" dirty="0" smtClean="0">
                <a:ea typeface="ＭＳ Ｐゴシック"/>
              </a:rPr>
              <a:t>avoir-faire communicatif </a:t>
            </a:r>
            <a:endParaRPr lang="en-US" sz="3200" dirty="0" smtClean="0">
              <a:ea typeface="ＭＳ Ｐゴシック"/>
            </a:endParaRPr>
          </a:p>
        </p:txBody>
      </p:sp>
      <p:sp>
        <p:nvSpPr>
          <p:cNvPr id="32771" name="Content Placeholder 2"/>
          <p:cNvSpPr>
            <a:spLocks noGrp="1"/>
          </p:cNvSpPr>
          <p:nvPr>
            <p:ph idx="1"/>
          </p:nvPr>
        </p:nvSpPr>
        <p:spPr>
          <a:xfrm>
            <a:off x="609600" y="2133600"/>
            <a:ext cx="6248400" cy="1981199"/>
          </a:xfrm>
        </p:spPr>
        <p:txBody>
          <a:bodyPr/>
          <a:lstStyle/>
          <a:p>
            <a:pPr marL="1314450" lvl="2" indent="-514350" eaLnBrk="1" hangingPunct="1">
              <a:buFont typeface="Arial" charset="0"/>
              <a:buAutoNum type="arabicPeriod"/>
              <a:defRPr/>
            </a:pPr>
            <a:endParaRPr lang="fr-FR" sz="2000" b="1" dirty="0" smtClean="0">
              <a:cs typeface="+mn-cs"/>
            </a:endParaRPr>
          </a:p>
          <a:p>
            <a:pPr marL="1005840" lvl="2" indent="0" eaLnBrk="1" hangingPunct="1">
              <a:spcBef>
                <a:spcPts val="0"/>
              </a:spcBef>
              <a:buFont typeface="Arial" charset="0"/>
              <a:buChar char="–"/>
              <a:defRPr/>
            </a:pPr>
            <a:r>
              <a:rPr lang="fr-FR" sz="2400" i="1" dirty="0" smtClean="0">
                <a:latin typeface="Arial" pitchFamily="34" charset="0"/>
                <a:cs typeface="Arial" pitchFamily="34" charset="0"/>
              </a:rPr>
              <a:t>Merci.</a:t>
            </a:r>
            <a:endParaRPr lang="en-US" sz="2400" dirty="0" smtClean="0">
              <a:latin typeface="Arial" pitchFamily="34" charset="0"/>
              <a:cs typeface="Arial" pitchFamily="34" charset="0"/>
            </a:endParaRPr>
          </a:p>
          <a:p>
            <a:pPr marL="1005840" lvl="2" indent="0" eaLnBrk="1" hangingPunct="1">
              <a:spcBef>
                <a:spcPts val="0"/>
              </a:spcBef>
              <a:buFont typeface="Arial" charset="0"/>
              <a:buChar char="–"/>
              <a:defRPr/>
            </a:pPr>
            <a:r>
              <a:rPr lang="fr-FR" sz="2400" i="1" dirty="0" smtClean="0">
                <a:latin typeface="Arial" pitchFamily="34" charset="0"/>
                <a:cs typeface="Arial" pitchFamily="34" charset="0"/>
              </a:rPr>
              <a:t>Vous n’aimez pas le poulet ?</a:t>
            </a:r>
            <a:endParaRPr lang="en-US" sz="2400" dirty="0" smtClean="0">
              <a:latin typeface="Arial" pitchFamily="34" charset="0"/>
              <a:cs typeface="Arial" pitchFamily="34" charset="0"/>
            </a:endParaRPr>
          </a:p>
          <a:p>
            <a:pPr marL="1005840" lvl="2" indent="0" eaLnBrk="1" hangingPunct="1">
              <a:spcBef>
                <a:spcPts val="0"/>
              </a:spcBef>
              <a:buFont typeface="Arial" charset="0"/>
              <a:buChar char="–"/>
              <a:defRPr/>
            </a:pPr>
            <a:r>
              <a:rPr lang="fr-FR" sz="2400" i="1" dirty="0" smtClean="0">
                <a:latin typeface="Arial" pitchFamily="34" charset="0"/>
                <a:cs typeface="Arial" pitchFamily="34" charset="0"/>
              </a:rPr>
              <a:t>(Vous n’aimez pas </a:t>
            </a:r>
            <a:r>
              <a:rPr lang="fr-FR" sz="2400" b="1" i="1" dirty="0" smtClean="0">
                <a:latin typeface="Arial" pitchFamily="34" charset="0"/>
                <a:cs typeface="Arial" pitchFamily="34" charset="0"/>
              </a:rPr>
              <a:t>mon</a:t>
            </a:r>
            <a:r>
              <a:rPr lang="fr-FR" sz="2400" i="1" dirty="0" smtClean="0">
                <a:latin typeface="Arial" pitchFamily="34" charset="0"/>
                <a:cs typeface="Arial" pitchFamily="34" charset="0"/>
              </a:rPr>
              <a:t> poulet ?)</a:t>
            </a:r>
            <a:endParaRPr lang="en-US" sz="2400" dirty="0" smtClean="0">
              <a:latin typeface="Arial" pitchFamily="34" charset="0"/>
              <a:cs typeface="Arial" pitchFamily="34" charset="0"/>
            </a:endParaRPr>
          </a:p>
          <a:p>
            <a:pPr marL="1005840" lvl="2" indent="0" eaLnBrk="1" hangingPunct="1">
              <a:spcBef>
                <a:spcPts val="0"/>
              </a:spcBef>
              <a:buFont typeface="Arial" charset="0"/>
              <a:buChar char="–"/>
              <a:defRPr/>
            </a:pPr>
            <a:r>
              <a:rPr lang="fr-FR" sz="2400" i="1" dirty="0" smtClean="0">
                <a:latin typeface="Arial" pitchFamily="34" charset="0"/>
                <a:cs typeface="Arial" pitchFamily="34" charset="0"/>
              </a:rPr>
              <a:t>(Merci oui ou merci non ?)</a:t>
            </a:r>
          </a:p>
          <a:p>
            <a:pPr marL="1005840" lvl="2" indent="0" eaLnBrk="1" hangingPunct="1">
              <a:spcBef>
                <a:spcPts val="0"/>
              </a:spcBef>
              <a:buFont typeface="Arial" charset="0"/>
              <a:buChar char="–"/>
              <a:defRPr/>
            </a:pPr>
            <a:endParaRPr lang="en-US" sz="2400" dirty="0" smtClean="0">
              <a:latin typeface="Arial" pitchFamily="34" charset="0"/>
              <a:cs typeface="Arial" pitchFamily="34" charset="0"/>
            </a:endParaRPr>
          </a:p>
          <a:p>
            <a:pPr marL="514350" indent="-514350" eaLnBrk="1" hangingPunct="1">
              <a:buFont typeface="Arial" charset="0"/>
              <a:buNone/>
              <a:defRPr/>
            </a:pPr>
            <a:endParaRPr lang="en-US" dirty="0" smtClean="0">
              <a:cs typeface="+mn-cs"/>
            </a:endParaRPr>
          </a:p>
        </p:txBody>
      </p:sp>
      <p:sp>
        <p:nvSpPr>
          <p:cNvPr id="5" name="Content Placeholder 2"/>
          <p:cNvSpPr txBox="1">
            <a:spLocks/>
          </p:cNvSpPr>
          <p:nvPr/>
        </p:nvSpPr>
        <p:spPr bwMode="auto">
          <a:xfrm>
            <a:off x="609600" y="1295400"/>
            <a:ext cx="5943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314450" marR="0" lvl="2" indent="-514350" algn="l" defTabSz="914400" rtl="0" eaLnBrk="1" fontAlgn="base" latinLnBrk="0" hangingPunct="1">
              <a:lnSpc>
                <a:spcPct val="100000"/>
              </a:lnSpc>
              <a:spcBef>
                <a:spcPct val="20000"/>
              </a:spcBef>
              <a:spcAft>
                <a:spcPct val="0"/>
              </a:spcAft>
              <a:buClr>
                <a:schemeClr val="accent2"/>
              </a:buClr>
              <a:buSzPct val="70000"/>
              <a:buFont typeface="Arial" charset="0"/>
              <a:buAutoNum type="arabicPeriod"/>
              <a:tabLst/>
              <a:defRPr/>
            </a:pPr>
            <a:endParaRPr kumimoji="0" lang="fr-FR" sz="2000" b="1" i="0" u="none" strike="noStrike" kern="1200" cap="none" spc="0" normalizeH="0" baseline="0" noProof="0" dirty="0" smtClean="0">
              <a:ln>
                <a:noFill/>
              </a:ln>
              <a:solidFill>
                <a:schemeClr val="tx1"/>
              </a:solidFill>
              <a:effectLst/>
              <a:uLnTx/>
              <a:uFillTx/>
              <a:latin typeface="+mn-lt"/>
              <a:ea typeface="ＭＳ Ｐゴシック" charset="-128"/>
              <a:cs typeface="+mn-cs"/>
            </a:endParaRPr>
          </a:p>
          <a:p>
            <a:pPr marL="1005840" marR="0" lvl="2" indent="0" algn="l" defTabSz="914400" rtl="0" eaLnBrk="1" fontAlgn="base" latinLnBrk="0" hangingPunct="1">
              <a:lnSpc>
                <a:spcPct val="100000"/>
              </a:lnSpc>
              <a:spcBef>
                <a:spcPts val="0"/>
              </a:spcBef>
              <a:spcAft>
                <a:spcPct val="0"/>
              </a:spcAft>
              <a:buClr>
                <a:schemeClr val="accent2"/>
              </a:buClr>
              <a:buSzPct val="70000"/>
              <a:buFont typeface="Arial" charset="0"/>
              <a:buAutoNum type="arabicPeriod"/>
              <a:tabLst/>
              <a:defRPr/>
            </a:pPr>
            <a:r>
              <a:rPr kumimoji="0" lang="fr-FR" sz="2400" b="1"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 Merci »</a:t>
            </a:r>
          </a:p>
          <a:p>
            <a:pPr marL="1005840" marR="0" lvl="2" indent="0" algn="l" defTabSz="914400" rtl="0" eaLnBrk="1" fontAlgn="base" latinLnBrk="0" hangingPunct="1">
              <a:lnSpc>
                <a:spcPct val="100000"/>
              </a:lnSpc>
              <a:spcBef>
                <a:spcPts val="0"/>
              </a:spcBef>
              <a:spcAft>
                <a:spcPct val="0"/>
              </a:spcAft>
              <a:buClr>
                <a:schemeClr val="accent2"/>
              </a:buClr>
              <a:buSzPct val="70000"/>
              <a:buFont typeface="Arial" charset="0"/>
              <a:buChar char="–"/>
              <a:tabLst/>
              <a:defRPr/>
            </a:pPr>
            <a:r>
              <a:rPr kumimoji="0" lang="fr-FR" sz="2400" b="0" i="1"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Vous voulez du poulet ?</a:t>
            </a:r>
            <a:endPar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endParaRPr>
          </a:p>
        </p:txBody>
      </p:sp>
      <p:sp>
        <p:nvSpPr>
          <p:cNvPr id="6" name="Content Placeholder 2"/>
          <p:cNvSpPr txBox="1">
            <a:spLocks/>
          </p:cNvSpPr>
          <p:nvPr/>
        </p:nvSpPr>
        <p:spPr bwMode="auto">
          <a:xfrm>
            <a:off x="457200" y="4114800"/>
            <a:ext cx="77724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005840" marR="0" lvl="2" indent="0" algn="l" defTabSz="914400" rtl="0" eaLnBrk="1" fontAlgn="base" latinLnBrk="0" hangingPunct="1">
              <a:lnSpc>
                <a:spcPct val="100000"/>
              </a:lnSpc>
              <a:spcBef>
                <a:spcPts val="0"/>
              </a:spcBef>
              <a:spcAft>
                <a:spcPct val="0"/>
              </a:spcAft>
              <a:buClr>
                <a:schemeClr val="accent2"/>
              </a:buClr>
              <a:buSzPct val="70000"/>
              <a:buFont typeface="Arial" charset="0"/>
              <a:buNone/>
              <a:tabLst/>
              <a:defRPr/>
            </a:pPr>
            <a:r>
              <a:rPr kumimoji="0" lang="fr-FR" sz="2400" b="1"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Définition de « merci » </a:t>
            </a:r>
            <a:r>
              <a:rPr kumimoji="0" lang="fr-FR" sz="24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2. Formule de politesse accompagnant un refus (Petit Robert)</a:t>
            </a:r>
            <a:endPar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endParaRPr>
          </a:p>
          <a:p>
            <a:pPr marL="1005840" marR="0" lvl="2" indent="0" algn="l" defTabSz="914400" rtl="0" eaLnBrk="1" fontAlgn="base" latinLnBrk="0" hangingPunct="1">
              <a:lnSpc>
                <a:spcPct val="100000"/>
              </a:lnSpc>
              <a:spcBef>
                <a:spcPts val="0"/>
              </a:spcBef>
              <a:spcAft>
                <a:spcPct val="0"/>
              </a:spcAft>
              <a:buClr>
                <a:schemeClr val="accent2"/>
              </a:buClr>
              <a:buSzPct val="70000"/>
              <a:buFont typeface="Arial" charset="0"/>
              <a:buNone/>
              <a:tabLst/>
              <a:defRPr/>
            </a:pPr>
            <a:endParaRPr kumimoji="0" lang="fr-FR" sz="24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endParaRPr>
          </a:p>
          <a:p>
            <a:pPr marL="1005840" marR="0" lvl="2" indent="0" algn="l" defTabSz="914400" rtl="0" eaLnBrk="1" fontAlgn="base" latinLnBrk="0" hangingPunct="1">
              <a:lnSpc>
                <a:spcPct val="100000"/>
              </a:lnSpc>
              <a:spcBef>
                <a:spcPts val="0"/>
              </a:spcBef>
              <a:spcAft>
                <a:spcPct val="0"/>
              </a:spcAft>
              <a:buClr>
                <a:schemeClr val="accent2"/>
              </a:buClr>
              <a:buSzPct val="70000"/>
              <a:buFont typeface="Arial" charset="0"/>
              <a:buNone/>
              <a:tabLst/>
              <a:defRPr/>
            </a:pPr>
            <a:r>
              <a:rPr kumimoji="0" lang="fr-FR" sz="24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Que répondre ? </a:t>
            </a:r>
            <a:endPar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endParaRPr>
          </a:p>
          <a:p>
            <a:pPr marL="1005840" marR="0" lvl="2" indent="0" algn="l" defTabSz="914400" rtl="0" eaLnBrk="1" fontAlgn="base" latinLnBrk="0" hangingPunct="1">
              <a:lnSpc>
                <a:spcPct val="100000"/>
              </a:lnSpc>
              <a:spcBef>
                <a:spcPts val="0"/>
              </a:spcBef>
              <a:spcAft>
                <a:spcPct val="0"/>
              </a:spcAft>
              <a:buClr>
                <a:schemeClr val="accent2"/>
              </a:buClr>
              <a:buSzPct val="70000"/>
              <a:buFont typeface="Arial" charset="0"/>
              <a:buChar char="–"/>
              <a:tabLst/>
              <a:defRPr/>
            </a:pPr>
            <a:r>
              <a:rPr kumimoji="0" lang="fr-FR" sz="2400" b="0" i="1"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Oui, volontiers.</a:t>
            </a:r>
            <a:endPar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endParaRPr>
          </a:p>
          <a:p>
            <a:pPr marL="1005840" marR="0" lvl="2" indent="0" algn="l" defTabSz="914400" rtl="0" eaLnBrk="1" fontAlgn="base" latinLnBrk="0" hangingPunct="1">
              <a:lnSpc>
                <a:spcPct val="100000"/>
              </a:lnSpc>
              <a:spcBef>
                <a:spcPts val="0"/>
              </a:spcBef>
              <a:spcAft>
                <a:spcPct val="0"/>
              </a:spcAft>
              <a:buClr>
                <a:schemeClr val="accent2"/>
              </a:buClr>
              <a:buSzPct val="70000"/>
              <a:buFont typeface="Arial" charset="0"/>
              <a:buChar char="–"/>
              <a:tabLst/>
              <a:defRPr/>
            </a:pPr>
            <a:r>
              <a:rPr kumimoji="0" lang="fr-FR" sz="2400" b="0" i="1"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Oui, avec plaisir</a:t>
            </a:r>
            <a:endPar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charset="-128"/>
              <a:cs typeface="Arial" pitchFamily="34"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2771">
                                            <p:txEl>
                                              <p:pRg st="1" end="1"/>
                                            </p:txEl>
                                          </p:spTgt>
                                        </p:tgtEl>
                                        <p:attrNameLst>
                                          <p:attrName>style.visibility</p:attrName>
                                        </p:attrNameLst>
                                      </p:cBhvr>
                                      <p:to>
                                        <p:strVal val="visible"/>
                                      </p:to>
                                    </p:set>
                                    <p:anim calcmode="lin" valueType="num">
                                      <p:cBhvr>
                                        <p:cTn id="14" dur="1000" fill="hold"/>
                                        <p:tgtEl>
                                          <p:spTgt spid="32771">
                                            <p:txEl>
                                              <p:pRg st="1" end="1"/>
                                            </p:txEl>
                                          </p:spTgt>
                                        </p:tgtEl>
                                        <p:attrNameLst>
                                          <p:attrName>ppt_w</p:attrName>
                                        </p:attrNameLst>
                                      </p:cBhvr>
                                      <p:tavLst>
                                        <p:tav tm="0">
                                          <p:val>
                                            <p:fltVal val="0"/>
                                          </p:val>
                                        </p:tav>
                                        <p:tav tm="100000">
                                          <p:val>
                                            <p:strVal val="#ppt_w"/>
                                          </p:val>
                                        </p:tav>
                                      </p:tavLst>
                                    </p:anim>
                                    <p:anim calcmode="lin" valueType="num">
                                      <p:cBhvr>
                                        <p:cTn id="15" dur="1000" fill="hold"/>
                                        <p:tgtEl>
                                          <p:spTgt spid="32771">
                                            <p:txEl>
                                              <p:pRg st="1" end="1"/>
                                            </p:txEl>
                                          </p:spTgt>
                                        </p:tgtEl>
                                        <p:attrNameLst>
                                          <p:attrName>ppt_h</p:attrName>
                                        </p:attrNameLst>
                                      </p:cBhvr>
                                      <p:tavLst>
                                        <p:tav tm="0">
                                          <p:val>
                                            <p:fltVal val="0"/>
                                          </p:val>
                                        </p:tav>
                                        <p:tav tm="100000">
                                          <p:val>
                                            <p:strVal val="#ppt_h"/>
                                          </p:val>
                                        </p:tav>
                                      </p:tavLst>
                                    </p:anim>
                                    <p:animEffect transition="in" filter="fade">
                                      <p:cBhvr>
                                        <p:cTn id="16" dur="1000"/>
                                        <p:tgtEl>
                                          <p:spTgt spid="32771">
                                            <p:txEl>
                                              <p:pRg st="1" end="1"/>
                                            </p:txEl>
                                          </p:spTgt>
                                        </p:tgtEl>
                                      </p:cBhvr>
                                    </p:animEffect>
                                  </p:childTnLst>
                                </p:cTn>
                              </p:par>
                              <p:par>
                                <p:cTn id="17" presetID="53" presetClass="entr" presetSubtype="0" fill="hold" grpId="0" nodeType="withEffect">
                                  <p:stCondLst>
                                    <p:cond delay="0"/>
                                  </p:stCondLst>
                                  <p:childTnLst>
                                    <p:set>
                                      <p:cBhvr>
                                        <p:cTn id="18" dur="1" fill="hold">
                                          <p:stCondLst>
                                            <p:cond delay="0"/>
                                          </p:stCondLst>
                                        </p:cTn>
                                        <p:tgtEl>
                                          <p:spTgt spid="32771">
                                            <p:txEl>
                                              <p:pRg st="2" end="2"/>
                                            </p:txEl>
                                          </p:spTgt>
                                        </p:tgtEl>
                                        <p:attrNameLst>
                                          <p:attrName>style.visibility</p:attrName>
                                        </p:attrNameLst>
                                      </p:cBhvr>
                                      <p:to>
                                        <p:strVal val="visible"/>
                                      </p:to>
                                    </p:set>
                                    <p:anim calcmode="lin" valueType="num">
                                      <p:cBhvr>
                                        <p:cTn id="19" dur="1000" fill="hold"/>
                                        <p:tgtEl>
                                          <p:spTgt spid="32771">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2771">
                                            <p:txEl>
                                              <p:pRg st="2" end="2"/>
                                            </p:txEl>
                                          </p:spTgt>
                                        </p:tgtEl>
                                        <p:attrNameLst>
                                          <p:attrName>ppt_h</p:attrName>
                                        </p:attrNameLst>
                                      </p:cBhvr>
                                      <p:tavLst>
                                        <p:tav tm="0">
                                          <p:val>
                                            <p:fltVal val="0"/>
                                          </p:val>
                                        </p:tav>
                                        <p:tav tm="100000">
                                          <p:val>
                                            <p:strVal val="#ppt_h"/>
                                          </p:val>
                                        </p:tav>
                                      </p:tavLst>
                                    </p:anim>
                                    <p:animEffect transition="in" filter="fade">
                                      <p:cBhvr>
                                        <p:cTn id="21" dur="1000"/>
                                        <p:tgtEl>
                                          <p:spTgt spid="32771">
                                            <p:txEl>
                                              <p:pRg st="2" end="2"/>
                                            </p:txEl>
                                          </p:spTgt>
                                        </p:tgtEl>
                                      </p:cBhvr>
                                    </p:animEffect>
                                  </p:childTnLst>
                                </p:cTn>
                              </p:par>
                              <p:par>
                                <p:cTn id="22" presetID="53" presetClass="entr" presetSubtype="0" fill="hold" grpId="0" nodeType="withEffect">
                                  <p:stCondLst>
                                    <p:cond delay="0"/>
                                  </p:stCondLst>
                                  <p:childTnLst>
                                    <p:set>
                                      <p:cBhvr>
                                        <p:cTn id="23" dur="1" fill="hold">
                                          <p:stCondLst>
                                            <p:cond delay="0"/>
                                          </p:stCondLst>
                                        </p:cTn>
                                        <p:tgtEl>
                                          <p:spTgt spid="32771">
                                            <p:txEl>
                                              <p:pRg st="3" end="3"/>
                                            </p:txEl>
                                          </p:spTgt>
                                        </p:tgtEl>
                                        <p:attrNameLst>
                                          <p:attrName>style.visibility</p:attrName>
                                        </p:attrNameLst>
                                      </p:cBhvr>
                                      <p:to>
                                        <p:strVal val="visible"/>
                                      </p:to>
                                    </p:set>
                                    <p:anim calcmode="lin" valueType="num">
                                      <p:cBhvr>
                                        <p:cTn id="24" dur="1000" fill="hold"/>
                                        <p:tgtEl>
                                          <p:spTgt spid="32771">
                                            <p:txEl>
                                              <p:pRg st="3" end="3"/>
                                            </p:txEl>
                                          </p:spTgt>
                                        </p:tgtEl>
                                        <p:attrNameLst>
                                          <p:attrName>ppt_w</p:attrName>
                                        </p:attrNameLst>
                                      </p:cBhvr>
                                      <p:tavLst>
                                        <p:tav tm="0">
                                          <p:val>
                                            <p:fltVal val="0"/>
                                          </p:val>
                                        </p:tav>
                                        <p:tav tm="100000">
                                          <p:val>
                                            <p:strVal val="#ppt_w"/>
                                          </p:val>
                                        </p:tav>
                                      </p:tavLst>
                                    </p:anim>
                                    <p:anim calcmode="lin" valueType="num">
                                      <p:cBhvr>
                                        <p:cTn id="25" dur="1000" fill="hold"/>
                                        <p:tgtEl>
                                          <p:spTgt spid="32771">
                                            <p:txEl>
                                              <p:pRg st="3" end="3"/>
                                            </p:txEl>
                                          </p:spTgt>
                                        </p:tgtEl>
                                        <p:attrNameLst>
                                          <p:attrName>ppt_h</p:attrName>
                                        </p:attrNameLst>
                                      </p:cBhvr>
                                      <p:tavLst>
                                        <p:tav tm="0">
                                          <p:val>
                                            <p:fltVal val="0"/>
                                          </p:val>
                                        </p:tav>
                                        <p:tav tm="100000">
                                          <p:val>
                                            <p:strVal val="#ppt_h"/>
                                          </p:val>
                                        </p:tav>
                                      </p:tavLst>
                                    </p:anim>
                                    <p:animEffect transition="in" filter="fade">
                                      <p:cBhvr>
                                        <p:cTn id="26" dur="1000"/>
                                        <p:tgtEl>
                                          <p:spTgt spid="32771">
                                            <p:txEl>
                                              <p:pRg st="3" end="3"/>
                                            </p:txEl>
                                          </p:spTgt>
                                        </p:tgtEl>
                                      </p:cBhvr>
                                    </p:animEffect>
                                  </p:childTnLst>
                                </p:cTn>
                              </p:par>
                              <p:par>
                                <p:cTn id="27" presetID="53" presetClass="entr" presetSubtype="0" fill="hold" grpId="0" nodeType="withEffect">
                                  <p:stCondLst>
                                    <p:cond delay="0"/>
                                  </p:stCondLst>
                                  <p:childTnLst>
                                    <p:set>
                                      <p:cBhvr>
                                        <p:cTn id="28" dur="1" fill="hold">
                                          <p:stCondLst>
                                            <p:cond delay="0"/>
                                          </p:stCondLst>
                                        </p:cTn>
                                        <p:tgtEl>
                                          <p:spTgt spid="32771">
                                            <p:txEl>
                                              <p:pRg st="4" end="4"/>
                                            </p:txEl>
                                          </p:spTgt>
                                        </p:tgtEl>
                                        <p:attrNameLst>
                                          <p:attrName>style.visibility</p:attrName>
                                        </p:attrNameLst>
                                      </p:cBhvr>
                                      <p:to>
                                        <p:strVal val="visible"/>
                                      </p:to>
                                    </p:set>
                                    <p:anim calcmode="lin" valueType="num">
                                      <p:cBhvr>
                                        <p:cTn id="29" dur="1000" fill="hold"/>
                                        <p:tgtEl>
                                          <p:spTgt spid="32771">
                                            <p:txEl>
                                              <p:pRg st="4" end="4"/>
                                            </p:txEl>
                                          </p:spTgt>
                                        </p:tgtEl>
                                        <p:attrNameLst>
                                          <p:attrName>ppt_w</p:attrName>
                                        </p:attrNameLst>
                                      </p:cBhvr>
                                      <p:tavLst>
                                        <p:tav tm="0">
                                          <p:val>
                                            <p:fltVal val="0"/>
                                          </p:val>
                                        </p:tav>
                                        <p:tav tm="100000">
                                          <p:val>
                                            <p:strVal val="#ppt_w"/>
                                          </p:val>
                                        </p:tav>
                                      </p:tavLst>
                                    </p:anim>
                                    <p:anim calcmode="lin" valueType="num">
                                      <p:cBhvr>
                                        <p:cTn id="30" dur="1000" fill="hold"/>
                                        <p:tgtEl>
                                          <p:spTgt spid="32771">
                                            <p:txEl>
                                              <p:pRg st="4" end="4"/>
                                            </p:txEl>
                                          </p:spTgt>
                                        </p:tgtEl>
                                        <p:attrNameLst>
                                          <p:attrName>ppt_h</p:attrName>
                                        </p:attrNameLst>
                                      </p:cBhvr>
                                      <p:tavLst>
                                        <p:tav tm="0">
                                          <p:val>
                                            <p:fltVal val="0"/>
                                          </p:val>
                                        </p:tav>
                                        <p:tav tm="100000">
                                          <p:val>
                                            <p:strVal val="#ppt_h"/>
                                          </p:val>
                                        </p:tav>
                                      </p:tavLst>
                                    </p:anim>
                                    <p:animEffect transition="in" filter="fade">
                                      <p:cBhvr>
                                        <p:cTn id="31" dur="1000"/>
                                        <p:tgtEl>
                                          <p:spTgt spid="32771">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1000" fill="hold"/>
                                        <p:tgtEl>
                                          <p:spTgt spid="6"/>
                                        </p:tgtEl>
                                        <p:attrNameLst>
                                          <p:attrName>ppt_w</p:attrName>
                                        </p:attrNameLst>
                                      </p:cBhvr>
                                      <p:tavLst>
                                        <p:tav tm="0">
                                          <p:val>
                                            <p:fltVal val="0"/>
                                          </p:val>
                                        </p:tav>
                                        <p:tav tm="100000">
                                          <p:val>
                                            <p:strVal val="#ppt_w"/>
                                          </p:val>
                                        </p:tav>
                                      </p:tavLst>
                                    </p:anim>
                                    <p:anim calcmode="lin" valueType="num">
                                      <p:cBhvr>
                                        <p:cTn id="37" dur="1000" fill="hold"/>
                                        <p:tgtEl>
                                          <p:spTgt spid="6"/>
                                        </p:tgtEl>
                                        <p:attrNameLst>
                                          <p:attrName>ppt_h</p:attrName>
                                        </p:attrNameLst>
                                      </p:cBhvr>
                                      <p:tavLst>
                                        <p:tav tm="0">
                                          <p:val>
                                            <p:fltVal val="0"/>
                                          </p:val>
                                        </p:tav>
                                        <p:tav tm="100000">
                                          <p:val>
                                            <p:strVal val="#ppt_h"/>
                                          </p:val>
                                        </p:tav>
                                      </p:tavLst>
                                    </p:anim>
                                    <p:animEffect transition="in" filter="fade">
                                      <p:cBhvr>
                                        <p:cTn id="3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uiExpand="1" build="p"/>
      <p:bldP spid="5"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274638"/>
            <a:ext cx="8229600" cy="868362"/>
          </a:xfrm>
        </p:spPr>
        <p:txBody>
          <a:bodyPr/>
          <a:lstStyle/>
          <a:p>
            <a:pPr algn="ctr" eaLnBrk="1" hangingPunct="1"/>
            <a:r>
              <a:rPr lang="fr-FR" sz="3600" b="1" dirty="0" smtClean="0">
                <a:ea typeface="ＭＳ Ｐゴシック"/>
              </a:rPr>
              <a:t>Le savoir-faire communicatif  </a:t>
            </a:r>
            <a:endParaRPr lang="en-US" sz="3600" dirty="0" smtClean="0">
              <a:ea typeface="ＭＳ Ｐゴシック"/>
            </a:endParaRPr>
          </a:p>
        </p:txBody>
      </p:sp>
      <p:sp>
        <p:nvSpPr>
          <p:cNvPr id="27651" name="Content Placeholder 2"/>
          <p:cNvSpPr>
            <a:spLocks noGrp="1"/>
          </p:cNvSpPr>
          <p:nvPr>
            <p:ph idx="1"/>
          </p:nvPr>
        </p:nvSpPr>
        <p:spPr>
          <a:xfrm>
            <a:off x="152400" y="1143000"/>
            <a:ext cx="8229600" cy="1295400"/>
          </a:xfrm>
        </p:spPr>
        <p:txBody>
          <a:bodyPr/>
          <a:lstStyle/>
          <a:p>
            <a:pPr eaLnBrk="1" hangingPunct="1">
              <a:buFont typeface="Arial" pitchFamily="34" charset="0"/>
              <a:buNone/>
            </a:pPr>
            <a:r>
              <a:rPr lang="fr-FR" sz="2800" smtClean="0">
                <a:latin typeface="Arial" pitchFamily="34" charset="0"/>
                <a:ea typeface="ＭＳ Ｐゴシック"/>
                <a:cs typeface="Arial" pitchFamily="34" charset="0"/>
              </a:rPr>
              <a:t>2.</a:t>
            </a:r>
            <a:r>
              <a:rPr lang="fr-FR" sz="2800" b="1" smtClean="0">
                <a:latin typeface="Arial" pitchFamily="34" charset="0"/>
                <a:ea typeface="ＭＳ Ｐゴシック"/>
                <a:cs typeface="Arial" pitchFamily="34" charset="0"/>
              </a:rPr>
              <a:t> Refuser une offre à table</a:t>
            </a:r>
            <a:endParaRPr lang="en-US" sz="2800" b="1" smtClean="0">
              <a:latin typeface="Arial" pitchFamily="34" charset="0"/>
              <a:ea typeface="ＭＳ Ｐゴシック"/>
              <a:cs typeface="Arial" pitchFamily="34" charset="0"/>
            </a:endParaRPr>
          </a:p>
          <a:p>
            <a:pPr eaLnBrk="1" hangingPunct="1">
              <a:buFont typeface="Wingdings 2" pitchFamily="18" charset="2"/>
              <a:buNone/>
            </a:pPr>
            <a:r>
              <a:rPr lang="fr-FR" sz="2200" i="1" smtClean="0">
                <a:latin typeface="Arial" pitchFamily="34" charset="0"/>
                <a:ea typeface="ＭＳ Ｐゴシック"/>
                <a:cs typeface="Arial" pitchFamily="34" charset="0"/>
              </a:rPr>
              <a:t>Vous voulez encore du gâteau ? Allez- y, servez- vous. </a:t>
            </a:r>
            <a:endParaRPr lang="en-US" sz="2200" smtClean="0">
              <a:latin typeface="Arial" pitchFamily="34" charset="0"/>
              <a:ea typeface="ＭＳ Ｐゴシック"/>
              <a:cs typeface="Arial" pitchFamily="34" charset="0"/>
            </a:endParaRPr>
          </a:p>
        </p:txBody>
      </p:sp>
      <p:sp>
        <p:nvSpPr>
          <p:cNvPr id="5" name="TextBox 4"/>
          <p:cNvSpPr txBox="1">
            <a:spLocks noChangeArrowheads="1"/>
          </p:cNvSpPr>
          <p:nvPr/>
        </p:nvSpPr>
        <p:spPr bwMode="auto">
          <a:xfrm>
            <a:off x="1752600" y="5954713"/>
            <a:ext cx="5715000" cy="369887"/>
          </a:xfrm>
          <a:prstGeom prst="rect">
            <a:avLst/>
          </a:prstGeom>
          <a:noFill/>
          <a:ln w="9525">
            <a:noFill/>
            <a:miter lim="800000"/>
            <a:headEnd/>
            <a:tailEnd/>
          </a:ln>
        </p:spPr>
        <p:txBody>
          <a:bodyPr>
            <a:spAutoFit/>
          </a:bodyPr>
          <a:lstStyle/>
          <a:p>
            <a:pPr algn="ctr"/>
            <a:r>
              <a:rPr lang="fr-FR" i="1"/>
              <a:t>Merci. C’est délicieux, mais j’ai très bien mangé.</a:t>
            </a:r>
            <a:endParaRPr lang="en-US"/>
          </a:p>
          <a:p>
            <a:endParaRPr lang="en-US"/>
          </a:p>
        </p:txBody>
      </p:sp>
      <p:sp>
        <p:nvSpPr>
          <p:cNvPr id="8" name="Oval Callout 7"/>
          <p:cNvSpPr/>
          <p:nvPr/>
        </p:nvSpPr>
        <p:spPr>
          <a:xfrm>
            <a:off x="7086600" y="1219200"/>
            <a:ext cx="1905000" cy="1143000"/>
          </a:xfrm>
          <a:prstGeom prst="wedgeEllipseCallou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n-US" i="1">
                <a:solidFill>
                  <a:srgbClr val="000000"/>
                </a:solidFill>
                <a:latin typeface="Arial" charset="0"/>
                <a:ea typeface="ＭＳ Ｐゴシック" charset="-128"/>
                <a:cs typeface="Arial" charset="0"/>
              </a:rPr>
              <a:t>Non, merci.</a:t>
            </a:r>
          </a:p>
        </p:txBody>
      </p:sp>
      <p:sp>
        <p:nvSpPr>
          <p:cNvPr id="10" name="Oval Callout 9"/>
          <p:cNvSpPr/>
          <p:nvPr/>
        </p:nvSpPr>
        <p:spPr>
          <a:xfrm>
            <a:off x="6934200" y="2819400"/>
            <a:ext cx="1905000" cy="1143000"/>
          </a:xfrm>
          <a:prstGeom prst="wedgeEllipseCallou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fr-FR" i="1">
                <a:solidFill>
                  <a:srgbClr val="000000"/>
                </a:solidFill>
                <a:latin typeface="Arial" charset="0"/>
                <a:ea typeface="ＭＳ Ｐゴシック" charset="-128"/>
                <a:cs typeface="Arial" charset="0"/>
              </a:rPr>
              <a:t>J’en ai assez. </a:t>
            </a:r>
            <a:endParaRPr lang="en-US">
              <a:solidFill>
                <a:srgbClr val="000000"/>
              </a:solidFill>
              <a:latin typeface="Arial" charset="0"/>
              <a:ea typeface="ＭＳ Ｐゴシック" charset="-128"/>
              <a:cs typeface="Arial" charset="0"/>
            </a:endParaRPr>
          </a:p>
          <a:p>
            <a:pPr algn="ctr">
              <a:defRPr/>
            </a:pPr>
            <a:endParaRPr lang="en-US">
              <a:solidFill>
                <a:srgbClr val="000000"/>
              </a:solidFill>
              <a:ea typeface="ＭＳ Ｐゴシック" charset="-128"/>
              <a:cs typeface="Arial" charset="0"/>
            </a:endParaRPr>
          </a:p>
        </p:txBody>
      </p:sp>
      <p:sp>
        <p:nvSpPr>
          <p:cNvPr id="12" name="Oval Callout 11"/>
          <p:cNvSpPr/>
          <p:nvPr/>
        </p:nvSpPr>
        <p:spPr>
          <a:xfrm flipH="1">
            <a:off x="4572000" y="2667000"/>
            <a:ext cx="1905000" cy="1143000"/>
          </a:xfrm>
          <a:prstGeom prst="wedgeEllipseCallou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fr-FR" i="1">
                <a:solidFill>
                  <a:srgbClr val="000000"/>
                </a:solidFill>
                <a:latin typeface="Arial" charset="0"/>
                <a:ea typeface="ＭＳ Ｐゴシック" charset="-128"/>
                <a:cs typeface="Arial" charset="0"/>
              </a:rPr>
              <a:t>J’ai trop mangé</a:t>
            </a:r>
            <a:r>
              <a:rPr lang="en-US" i="1">
                <a:solidFill>
                  <a:srgbClr val="000000"/>
                </a:solidFill>
                <a:latin typeface="Arial" charset="0"/>
                <a:ea typeface="ＭＳ Ｐゴシック" charset="-128"/>
                <a:cs typeface="Arial" charset="0"/>
              </a:rPr>
              <a:t>.</a:t>
            </a:r>
            <a:endParaRPr lang="en-US">
              <a:solidFill>
                <a:srgbClr val="000000"/>
              </a:solidFill>
              <a:latin typeface="Arial" charset="0"/>
              <a:ea typeface="ＭＳ Ｐゴシック" charset="-128"/>
              <a:cs typeface="Arial" charset="0"/>
            </a:endParaRPr>
          </a:p>
          <a:p>
            <a:pPr algn="ctr">
              <a:defRPr/>
            </a:pPr>
            <a:endParaRPr lang="en-US">
              <a:solidFill>
                <a:srgbClr val="000000"/>
              </a:solidFill>
              <a:latin typeface="Arial" charset="0"/>
              <a:ea typeface="ＭＳ Ｐゴシック" charset="-128"/>
              <a:cs typeface="Arial" charset="0"/>
            </a:endParaRPr>
          </a:p>
        </p:txBody>
      </p:sp>
      <p:sp>
        <p:nvSpPr>
          <p:cNvPr id="15" name="Oval Callout 14"/>
          <p:cNvSpPr/>
          <p:nvPr/>
        </p:nvSpPr>
        <p:spPr>
          <a:xfrm flipH="1">
            <a:off x="3124200" y="4038600"/>
            <a:ext cx="1905000" cy="1143000"/>
          </a:xfrm>
          <a:prstGeom prst="wedgeEllipseCallou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fr-FR" i="1">
                <a:solidFill>
                  <a:srgbClr val="000000"/>
                </a:solidFill>
                <a:latin typeface="Arial" charset="0"/>
                <a:ea typeface="ＭＳ Ｐゴシック" charset="-128"/>
                <a:cs typeface="Arial" charset="0"/>
              </a:rPr>
              <a:t>Je suis bourré(e). </a:t>
            </a:r>
            <a:endParaRPr lang="en-US">
              <a:solidFill>
                <a:srgbClr val="000000"/>
              </a:solidFill>
              <a:latin typeface="Arial" charset="0"/>
              <a:ea typeface="ＭＳ Ｐゴシック" charset="-128"/>
              <a:cs typeface="Arial" charset="0"/>
            </a:endParaRPr>
          </a:p>
          <a:p>
            <a:pPr algn="ctr">
              <a:defRPr/>
            </a:pPr>
            <a:endParaRPr lang="en-US">
              <a:solidFill>
                <a:srgbClr val="000000"/>
              </a:solidFill>
              <a:latin typeface="Arial" charset="0"/>
              <a:ea typeface="ＭＳ Ｐゴシック" charset="-128"/>
              <a:cs typeface="Arial" charset="0"/>
            </a:endParaRPr>
          </a:p>
        </p:txBody>
      </p:sp>
      <p:sp>
        <p:nvSpPr>
          <p:cNvPr id="17" name="Oval Callout 16"/>
          <p:cNvSpPr/>
          <p:nvPr/>
        </p:nvSpPr>
        <p:spPr>
          <a:xfrm>
            <a:off x="6096000" y="4267200"/>
            <a:ext cx="1905000" cy="1143000"/>
          </a:xfrm>
          <a:prstGeom prst="wedgeEllipseCallou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fr-FR" i="1">
                <a:solidFill>
                  <a:srgbClr val="000000"/>
                </a:solidFill>
                <a:latin typeface="Arial" charset="0"/>
                <a:ea typeface="ＭＳ Ｐゴシック" charset="-128"/>
                <a:cs typeface="Arial" charset="0"/>
              </a:rPr>
              <a:t>Je suis plein(e). </a:t>
            </a:r>
            <a:endParaRPr lang="en-US">
              <a:solidFill>
                <a:srgbClr val="000000"/>
              </a:solidFill>
              <a:latin typeface="Arial" charset="0"/>
              <a:ea typeface="ＭＳ Ｐゴシック" charset="-128"/>
              <a:cs typeface="Arial" charset="0"/>
            </a:endParaRPr>
          </a:p>
          <a:p>
            <a:pPr algn="ctr">
              <a:defRPr/>
            </a:pPr>
            <a:endParaRPr lang="en-US">
              <a:solidFill>
                <a:srgbClr val="000000"/>
              </a:solidFill>
              <a:latin typeface="Arial" charset="0"/>
              <a:ea typeface="ＭＳ Ｐゴシック" charset="-128"/>
              <a:cs typeface="Arial" charset="0"/>
            </a:endParaRPr>
          </a:p>
        </p:txBody>
      </p:sp>
      <p:sp>
        <p:nvSpPr>
          <p:cNvPr id="19" name="Oval Callout 18"/>
          <p:cNvSpPr/>
          <p:nvPr/>
        </p:nvSpPr>
        <p:spPr>
          <a:xfrm flipH="1">
            <a:off x="1981200" y="2667000"/>
            <a:ext cx="1905000" cy="1143000"/>
          </a:xfrm>
          <a:prstGeom prst="wedgeEllipseCallou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fr-FR" i="1">
                <a:solidFill>
                  <a:srgbClr val="000000"/>
                </a:solidFill>
                <a:latin typeface="Arial" charset="0"/>
                <a:ea typeface="ＭＳ Ｐゴシック" charset="-128"/>
                <a:cs typeface="Arial" charset="0"/>
              </a:rPr>
              <a:t>Je n’en peu plus.</a:t>
            </a:r>
            <a:endParaRPr lang="en-US">
              <a:solidFill>
                <a:srgbClr val="000000"/>
              </a:solidFill>
              <a:latin typeface="Arial" charset="0"/>
              <a:ea typeface="ＭＳ Ｐゴシック" charset="-128"/>
              <a:cs typeface="Arial" charset="0"/>
            </a:endParaRPr>
          </a:p>
          <a:p>
            <a:pPr algn="ctr">
              <a:defRPr/>
            </a:pPr>
            <a:endParaRPr lang="en-US">
              <a:solidFill>
                <a:srgbClr val="000000"/>
              </a:solidFill>
              <a:latin typeface="Arial" charset="0"/>
              <a:ea typeface="ＭＳ Ｐゴシック" charset="-128"/>
              <a:cs typeface="Arial" charset="0"/>
            </a:endParaRPr>
          </a:p>
        </p:txBody>
      </p:sp>
      <p:sp>
        <p:nvSpPr>
          <p:cNvPr id="21" name="Oval Callout 20"/>
          <p:cNvSpPr/>
          <p:nvPr/>
        </p:nvSpPr>
        <p:spPr>
          <a:xfrm flipH="1">
            <a:off x="228600" y="3886200"/>
            <a:ext cx="1905000" cy="1143000"/>
          </a:xfrm>
          <a:prstGeom prst="wedgeEllipseCallou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fr-FR" i="1">
                <a:solidFill>
                  <a:srgbClr val="000000"/>
                </a:solidFill>
                <a:latin typeface="Arial" charset="0"/>
                <a:ea typeface="ＭＳ Ｐゴシック" charset="-128"/>
                <a:cs typeface="Arial" charset="0"/>
              </a:rPr>
              <a:t>J’ai assez mangé.</a:t>
            </a:r>
            <a:endParaRPr lang="en-US" i="1">
              <a:solidFill>
                <a:srgbClr val="000000"/>
              </a:solidFill>
              <a:latin typeface="Arial" charset="0"/>
              <a:ea typeface="ＭＳ Ｐゴシック" charset="-128"/>
              <a:cs typeface="Arial" charset="0"/>
            </a:endParaRPr>
          </a:p>
          <a:p>
            <a:pPr algn="ctr">
              <a:defRPr/>
            </a:pPr>
            <a:endParaRPr lang="en-US">
              <a:solidFill>
                <a:srgbClr val="000000"/>
              </a:solidFill>
              <a:latin typeface="Arial" charset="0"/>
              <a:ea typeface="ＭＳ Ｐゴシック" charset="-128"/>
              <a:cs typeface="Arial"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nodeType="click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457200"/>
            <a:ext cx="8229600" cy="838200"/>
          </a:xfrm>
        </p:spPr>
        <p:txBody>
          <a:bodyPr/>
          <a:lstStyle/>
          <a:p>
            <a:pPr algn="ctr" eaLnBrk="1" hangingPunct="1"/>
            <a:r>
              <a:rPr lang="fr-FR" sz="3600" b="1" dirty="0" smtClean="0">
                <a:ea typeface="ＭＳ Ｐゴシック"/>
              </a:rPr>
              <a:t>Le savoir-faire communicatif</a:t>
            </a:r>
            <a:endParaRPr lang="en-US" sz="3600" dirty="0" smtClean="0">
              <a:ea typeface="ＭＳ Ｐゴシック"/>
            </a:endParaRPr>
          </a:p>
        </p:txBody>
      </p:sp>
      <p:sp>
        <p:nvSpPr>
          <p:cNvPr id="28675" name="Content Placeholder 2"/>
          <p:cNvSpPr>
            <a:spLocks noGrp="1"/>
          </p:cNvSpPr>
          <p:nvPr>
            <p:ph idx="1"/>
          </p:nvPr>
        </p:nvSpPr>
        <p:spPr>
          <a:xfrm>
            <a:off x="533400" y="685800"/>
            <a:ext cx="7848600" cy="990600"/>
          </a:xfrm>
        </p:spPr>
        <p:txBody>
          <a:bodyPr/>
          <a:lstStyle/>
          <a:p>
            <a:pPr eaLnBrk="1" hangingPunct="1">
              <a:buFont typeface="Arial" pitchFamily="34" charset="0"/>
              <a:buNone/>
            </a:pPr>
            <a:r>
              <a:rPr lang="fr-FR" sz="2000" b="1" dirty="0" smtClean="0">
                <a:ea typeface="ＭＳ Ｐゴシック"/>
              </a:rPr>
              <a:t>       </a:t>
            </a:r>
          </a:p>
          <a:p>
            <a:pPr eaLnBrk="1" hangingPunct="1">
              <a:buFont typeface="Arial" pitchFamily="34" charset="0"/>
              <a:buNone/>
            </a:pPr>
            <a:r>
              <a:rPr lang="fr-FR" sz="2000" b="1" dirty="0" smtClean="0">
                <a:ea typeface="ＭＳ Ｐゴシック"/>
              </a:rPr>
              <a:t> </a:t>
            </a:r>
          </a:p>
          <a:p>
            <a:pPr eaLnBrk="1" hangingPunct="1">
              <a:buFont typeface="Arial" pitchFamily="34" charset="0"/>
              <a:buNone/>
            </a:pPr>
            <a:endParaRPr lang="fr-FR" sz="2000" b="1" dirty="0" smtClean="0">
              <a:ea typeface="ＭＳ Ｐゴシック"/>
            </a:endParaRPr>
          </a:p>
          <a:p>
            <a:pPr eaLnBrk="1" hangingPunct="1">
              <a:buFont typeface="Arial" pitchFamily="34" charset="0"/>
              <a:buNone/>
            </a:pPr>
            <a:r>
              <a:rPr lang="fr-FR" sz="2000" b="1" dirty="0" smtClean="0">
                <a:ea typeface="ＭＳ Ｐゴシック"/>
              </a:rPr>
              <a:t>3. Répondre à un compliment </a:t>
            </a:r>
            <a:endParaRPr lang="en-US" sz="2000" dirty="0" smtClean="0">
              <a:ea typeface="ＭＳ Ｐゴシック"/>
            </a:endParaRPr>
          </a:p>
          <a:p>
            <a:pPr eaLnBrk="1" hangingPunct="1">
              <a:buFont typeface="Arial" pitchFamily="34" charset="0"/>
              <a:buNone/>
            </a:pPr>
            <a:r>
              <a:rPr lang="fr-FR" sz="2000" b="1" dirty="0" smtClean="0">
                <a:ea typeface="ＭＳ Ｐゴシック"/>
              </a:rPr>
              <a:t> </a:t>
            </a:r>
            <a:endParaRPr lang="en-US" sz="2000" dirty="0" smtClean="0">
              <a:ea typeface="ＭＳ Ｐゴシック"/>
            </a:endParaRPr>
          </a:p>
          <a:p>
            <a:pPr eaLnBrk="1" hangingPunct="1">
              <a:buFont typeface="Wingdings 2" pitchFamily="18" charset="2"/>
              <a:buNone/>
            </a:pPr>
            <a:r>
              <a:rPr lang="fr-FR" sz="2200" i="1" dirty="0" smtClean="0">
                <a:latin typeface="Arial" pitchFamily="34" charset="0"/>
                <a:ea typeface="ＭＳ Ｐゴシック"/>
                <a:cs typeface="Arial" pitchFamily="34" charset="0"/>
              </a:rPr>
              <a:t>Elle est belle ta jupe !</a:t>
            </a:r>
            <a:endParaRPr lang="en-US" sz="2200" dirty="0" smtClean="0">
              <a:latin typeface="Arial" pitchFamily="34" charset="0"/>
              <a:ea typeface="ＭＳ Ｐゴシック"/>
              <a:cs typeface="Arial" pitchFamily="34" charset="0"/>
            </a:endParaRPr>
          </a:p>
          <a:p>
            <a:pPr eaLnBrk="1" hangingPunct="1">
              <a:buFont typeface="Arial" pitchFamily="34" charset="0"/>
              <a:buChar char="–"/>
            </a:pPr>
            <a:endParaRPr lang="en-US" sz="2000" dirty="0" smtClean="0">
              <a:ea typeface="ＭＳ Ｐゴシック"/>
            </a:endParaRPr>
          </a:p>
          <a:p>
            <a:pPr eaLnBrk="1" hangingPunct="1">
              <a:buFont typeface="Wingdings 2" pitchFamily="18" charset="2"/>
              <a:buNone/>
            </a:pPr>
            <a:endParaRPr lang="en-US" dirty="0" smtClean="0">
              <a:ea typeface="ＭＳ Ｐゴシック"/>
            </a:endParaRPr>
          </a:p>
        </p:txBody>
      </p:sp>
      <p:sp>
        <p:nvSpPr>
          <p:cNvPr id="4" name="Oval Callout 3"/>
          <p:cNvSpPr/>
          <p:nvPr/>
        </p:nvSpPr>
        <p:spPr>
          <a:xfrm>
            <a:off x="6553200" y="1371600"/>
            <a:ext cx="2133600" cy="1143000"/>
          </a:xfrm>
          <a:prstGeom prst="wedgeEllipseCallou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n-US" i="1">
                <a:solidFill>
                  <a:srgbClr val="000000"/>
                </a:solidFill>
                <a:latin typeface="Arial" charset="0"/>
                <a:ea typeface="ＭＳ Ｐゴシック" charset="-128"/>
                <a:cs typeface="Arial" charset="0"/>
              </a:rPr>
              <a:t>Tu trouves?</a:t>
            </a:r>
          </a:p>
        </p:txBody>
      </p:sp>
      <p:sp>
        <p:nvSpPr>
          <p:cNvPr id="6" name="Oval Callout 5"/>
          <p:cNvSpPr/>
          <p:nvPr/>
        </p:nvSpPr>
        <p:spPr>
          <a:xfrm>
            <a:off x="6705600" y="3124200"/>
            <a:ext cx="1908000" cy="1143000"/>
          </a:xfrm>
          <a:prstGeom prst="wedgeEllipseCallou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n-US" i="1">
                <a:solidFill>
                  <a:srgbClr val="000000"/>
                </a:solidFill>
                <a:latin typeface="Arial" charset="0"/>
                <a:ea typeface="ＭＳ Ｐゴシック" charset="-128"/>
                <a:cs typeface="Arial" charset="0"/>
              </a:rPr>
              <a:t>Merci.</a:t>
            </a:r>
          </a:p>
        </p:txBody>
      </p:sp>
      <p:sp>
        <p:nvSpPr>
          <p:cNvPr id="8" name="Oval Callout 7"/>
          <p:cNvSpPr/>
          <p:nvPr/>
        </p:nvSpPr>
        <p:spPr>
          <a:xfrm flipH="1">
            <a:off x="3581400" y="2590800"/>
            <a:ext cx="2362200" cy="1295400"/>
          </a:xfrm>
          <a:prstGeom prst="wedgeEllipseCallou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n-US" i="1">
                <a:solidFill>
                  <a:srgbClr val="000000"/>
                </a:solidFill>
                <a:latin typeface="Arial" charset="0"/>
                <a:ea typeface="ＭＳ Ｐゴシック" charset="-128"/>
                <a:cs typeface="Arial" charset="0"/>
              </a:rPr>
              <a:t>Vraiment? C’est gentil de le dire.</a:t>
            </a:r>
          </a:p>
        </p:txBody>
      </p:sp>
      <p:sp>
        <p:nvSpPr>
          <p:cNvPr id="10" name="Oval Callout 9"/>
          <p:cNvSpPr/>
          <p:nvPr/>
        </p:nvSpPr>
        <p:spPr>
          <a:xfrm>
            <a:off x="5334000" y="4724400"/>
            <a:ext cx="2209800" cy="1371600"/>
          </a:xfrm>
          <a:prstGeom prst="wedgeEllipseCallou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fr-FR" i="1">
                <a:solidFill>
                  <a:srgbClr val="000000"/>
                </a:solidFill>
                <a:ea typeface="ＭＳ Ｐゴシック" charset="-128"/>
              </a:rPr>
              <a:t>Oh, ce vieux chiffon…</a:t>
            </a:r>
            <a:endParaRPr lang="en-US">
              <a:solidFill>
                <a:srgbClr val="000000"/>
              </a:solidFill>
              <a:ea typeface="ＭＳ Ｐゴシック" charset="-128"/>
            </a:endParaRPr>
          </a:p>
          <a:p>
            <a:pPr algn="ctr">
              <a:defRPr/>
            </a:pPr>
            <a:endParaRPr lang="en-US">
              <a:solidFill>
                <a:srgbClr val="000000"/>
              </a:solidFill>
              <a:ea typeface="ＭＳ Ｐゴシック" charset="-128"/>
            </a:endParaRPr>
          </a:p>
        </p:txBody>
      </p:sp>
      <p:sp>
        <p:nvSpPr>
          <p:cNvPr id="12" name="Oval Callout 11"/>
          <p:cNvSpPr/>
          <p:nvPr/>
        </p:nvSpPr>
        <p:spPr>
          <a:xfrm flipH="1">
            <a:off x="304800" y="3886200"/>
            <a:ext cx="3886200" cy="2057400"/>
          </a:xfrm>
          <a:prstGeom prst="wedgeEllipseCallou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fr-FR" i="1">
                <a:solidFill>
                  <a:srgbClr val="000000"/>
                </a:solidFill>
                <a:latin typeface="Arial" charset="0"/>
                <a:ea typeface="ＭＳ Ｐゴシック" charset="-128"/>
                <a:cs typeface="Arial" charset="0"/>
              </a:rPr>
              <a:t>Mais non, pas du tout ! C’est sont vos </a:t>
            </a:r>
            <a:r>
              <a:rPr lang="fr-FR" b="1" i="1">
                <a:solidFill>
                  <a:srgbClr val="000000"/>
                </a:solidFill>
                <a:latin typeface="Arial" charset="0"/>
                <a:ea typeface="ＭＳ Ｐゴシック" charset="-128"/>
                <a:cs typeface="Arial" charset="0"/>
              </a:rPr>
              <a:t>yeux </a:t>
            </a:r>
            <a:r>
              <a:rPr lang="fr-FR" i="1">
                <a:solidFill>
                  <a:srgbClr val="000000"/>
                </a:solidFill>
                <a:latin typeface="Arial" charset="0"/>
                <a:ea typeface="ＭＳ Ｐゴシック" charset="-128"/>
                <a:cs typeface="Arial" charset="0"/>
              </a:rPr>
              <a:t>qui sont beaux pour avoir remarqué ma jupe !</a:t>
            </a:r>
            <a:endParaRPr lang="en-US">
              <a:solidFill>
                <a:srgbClr val="000000"/>
              </a:solidFill>
              <a:latin typeface="Arial" charset="0"/>
              <a:ea typeface="ＭＳ Ｐゴシック" charset="-128"/>
              <a:cs typeface="Arial" charset="0"/>
            </a:endParaRPr>
          </a:p>
          <a:p>
            <a:pPr algn="ctr">
              <a:defRPr/>
            </a:pPr>
            <a:endParaRPr lang="en-US">
              <a:solidFill>
                <a:srgbClr val="000000"/>
              </a:solidFill>
              <a:ea typeface="ＭＳ Ｐゴシック" charset="-128"/>
              <a:cs typeface="Arial"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533400" y="457200"/>
            <a:ext cx="8229600" cy="685800"/>
          </a:xfrm>
        </p:spPr>
        <p:txBody>
          <a:bodyPr>
            <a:normAutofit fontScale="90000"/>
          </a:bodyPr>
          <a:lstStyle/>
          <a:p>
            <a:pPr eaLnBrk="1" hangingPunct="1">
              <a:defRPr/>
            </a:pPr>
            <a:r>
              <a:rPr lang="fr-FR" sz="3200" b="1" dirty="0" smtClean="0">
                <a:cs typeface="+mj-cs"/>
              </a:rPr>
              <a:t/>
            </a:r>
            <a:br>
              <a:rPr lang="fr-FR" sz="3200" b="1" dirty="0" smtClean="0">
                <a:cs typeface="+mj-cs"/>
              </a:rPr>
            </a:br>
            <a:r>
              <a:rPr lang="en-US" sz="4500" dirty="0" smtClean="0">
                <a:cs typeface="+mj-cs"/>
              </a:rPr>
              <a:t/>
            </a:r>
            <a:br>
              <a:rPr lang="en-US" sz="4500" dirty="0" smtClean="0">
                <a:cs typeface="+mj-cs"/>
              </a:rPr>
            </a:br>
            <a:r>
              <a:rPr lang="fr-FR" sz="4800" b="1" dirty="0" smtClean="0"/>
              <a:t>       </a:t>
            </a:r>
            <a:r>
              <a:rPr lang="fr-FR" sz="4800" b="1" dirty="0" smtClean="0"/>
              <a:t>C</a:t>
            </a:r>
            <a:r>
              <a:rPr lang="fr-FR" sz="4800" b="1" dirty="0" smtClean="0"/>
              <a:t>omparaisons interculturelles</a:t>
            </a:r>
            <a:endParaRPr lang="en-US" sz="4500" dirty="0" smtClean="0">
              <a:cs typeface="+mj-cs"/>
            </a:endParaRPr>
          </a:p>
        </p:txBody>
      </p:sp>
      <p:sp>
        <p:nvSpPr>
          <p:cNvPr id="29699" name="Content Placeholder 2"/>
          <p:cNvSpPr>
            <a:spLocks noGrp="1"/>
          </p:cNvSpPr>
          <p:nvPr>
            <p:ph idx="1"/>
          </p:nvPr>
        </p:nvSpPr>
        <p:spPr>
          <a:xfrm>
            <a:off x="457200" y="1219200"/>
            <a:ext cx="8229600" cy="4906963"/>
          </a:xfrm>
        </p:spPr>
        <p:txBody>
          <a:bodyPr/>
          <a:lstStyle/>
          <a:p>
            <a:pPr marL="514350" indent="-514350" eaLnBrk="1" hangingPunct="1">
              <a:buFont typeface="Arial" pitchFamily="34" charset="0"/>
              <a:buNone/>
            </a:pPr>
            <a:r>
              <a:rPr lang="fr-FR" sz="2000" dirty="0" smtClean="0">
                <a:ea typeface="ＭＳ Ｐゴシック"/>
              </a:rPr>
              <a:t>1. </a:t>
            </a:r>
            <a:r>
              <a:rPr lang="fr-FR" sz="2800" dirty="0" smtClean="0">
                <a:ea typeface="ＭＳ Ｐゴシック"/>
              </a:rPr>
              <a:t>Répondre à un remerciement</a:t>
            </a:r>
          </a:p>
          <a:p>
            <a:pPr marL="514350" indent="-514350" eaLnBrk="1" hangingPunct="1">
              <a:buFont typeface="Arial" pitchFamily="34" charset="0"/>
              <a:buAutoNum type="arabicPeriod"/>
            </a:pPr>
            <a:endParaRPr lang="fr-FR" sz="2800" dirty="0" smtClean="0">
              <a:ea typeface="ＭＳ Ｐゴシック"/>
            </a:endParaRPr>
          </a:p>
        </p:txBody>
      </p:sp>
      <p:graphicFrame>
        <p:nvGraphicFramePr>
          <p:cNvPr id="4" name="Table 3"/>
          <p:cNvGraphicFramePr>
            <a:graphicFrameLocks noGrp="1"/>
          </p:cNvGraphicFramePr>
          <p:nvPr/>
        </p:nvGraphicFramePr>
        <p:xfrm>
          <a:off x="1143000" y="2057400"/>
          <a:ext cx="2823882" cy="2286000"/>
        </p:xfrm>
        <a:graphic>
          <a:graphicData uri="http://schemas.openxmlformats.org/drawingml/2006/table">
            <a:tbl>
              <a:tblPr/>
              <a:tblGrid>
                <a:gridCol w="2823882"/>
              </a:tblGrid>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dirty="0" smtClean="0">
                          <a:ln>
                            <a:noFill/>
                          </a:ln>
                          <a:solidFill>
                            <a:srgbClr val="002060"/>
                          </a:solidFill>
                          <a:effectLst/>
                          <a:latin typeface="Arial" charset="0"/>
                          <a:ea typeface="Times New Roman" charset="0"/>
                        </a:rPr>
                        <a:t>Français</a:t>
                      </a:r>
                      <a:endParaRPr kumimoji="0" lang="en-US" sz="2800" b="1" i="0" u="none" strike="noStrike" cap="none" normalizeH="0" baseline="0" dirty="0" smtClean="0">
                        <a:ln>
                          <a:noFill/>
                        </a:ln>
                        <a:solidFill>
                          <a:srgbClr val="002060"/>
                        </a:solidFill>
                        <a:effectLst/>
                        <a:latin typeface="Arial" charset="0"/>
                        <a:ea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10CF9B"/>
                    </a:solidFill>
                  </a:tcPr>
                </a:tc>
              </a:tr>
              <a:tr h="244475">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fr-FR" sz="2800" b="1" i="1" u="none" strike="noStrike" cap="none" normalizeH="0" baseline="0" dirty="0" smtClean="0">
                          <a:ln>
                            <a:noFill/>
                          </a:ln>
                          <a:solidFill>
                            <a:srgbClr val="000000"/>
                          </a:solidFill>
                          <a:effectLst/>
                          <a:latin typeface="Arial" charset="0"/>
                          <a:ea typeface="Times New Roman" charset="0"/>
                        </a:rPr>
                        <a:t>Merci !</a:t>
                      </a:r>
                      <a:endParaRPr kumimoji="0" lang="en-US" sz="2800" b="1" i="0" u="none" strike="noStrike" cap="none" normalizeH="0" baseline="0" dirty="0" smtClean="0">
                        <a:ln>
                          <a:noFill/>
                        </a:ln>
                        <a:solidFill>
                          <a:srgbClr val="000000"/>
                        </a:solidFill>
                        <a:effectLst/>
                        <a:latin typeface="Arial" charset="0"/>
                        <a:ea typeface="Times New Roman" charset="0"/>
                      </a:endParaRPr>
                    </a:p>
                    <a:p>
                      <a:pPr marL="0" marR="0" lvl="0" indent="0" algn="l" defTabSz="914400" rtl="0" eaLnBrk="1" fontAlgn="base" latinLnBrk="0" hangingPunct="1">
                        <a:lnSpc>
                          <a:spcPct val="150000"/>
                        </a:lnSpc>
                        <a:spcBef>
                          <a:spcPct val="0"/>
                        </a:spcBef>
                        <a:spcAft>
                          <a:spcPct val="0"/>
                        </a:spcAft>
                        <a:buClrTx/>
                        <a:buSzTx/>
                        <a:buFont typeface="Symbol" charset="2"/>
                        <a:buChar char="®"/>
                        <a:tabLst/>
                      </a:pPr>
                      <a:r>
                        <a:rPr kumimoji="0" lang="fr-FR" sz="2400" b="0" i="1" u="none" strike="noStrike" cap="none" normalizeH="0" baseline="0" dirty="0" smtClean="0">
                          <a:ln>
                            <a:noFill/>
                          </a:ln>
                          <a:solidFill>
                            <a:srgbClr val="000000"/>
                          </a:solidFill>
                          <a:effectLst/>
                          <a:latin typeface="Arial" charset="0"/>
                          <a:ea typeface="Times New Roman" charset="0"/>
                        </a:rPr>
                        <a:t>Je vous en prie.</a:t>
                      </a:r>
                      <a:endParaRPr kumimoji="0" lang="en-US" sz="2400" b="0" i="0" u="none" strike="noStrike" cap="none" normalizeH="0" baseline="0" dirty="0" smtClean="0">
                        <a:ln>
                          <a:noFill/>
                        </a:ln>
                        <a:solidFill>
                          <a:srgbClr val="000000"/>
                        </a:solidFill>
                        <a:effectLst/>
                        <a:latin typeface="Arial" charset="0"/>
                        <a:ea typeface="ＭＳ Ｐゴシック" charset="-128"/>
                        <a:cs typeface="Times New Roman" charset="0"/>
                      </a:endParaRPr>
                    </a:p>
                    <a:p>
                      <a:pPr marL="0" marR="0" lvl="0" indent="0" algn="l" defTabSz="914400" rtl="0" eaLnBrk="1" fontAlgn="base" latinLnBrk="0" hangingPunct="1">
                        <a:lnSpc>
                          <a:spcPct val="150000"/>
                        </a:lnSpc>
                        <a:spcBef>
                          <a:spcPct val="0"/>
                        </a:spcBef>
                        <a:spcAft>
                          <a:spcPct val="0"/>
                        </a:spcAft>
                        <a:buClrTx/>
                        <a:buSzTx/>
                        <a:buFont typeface="Symbol" charset="2"/>
                        <a:buChar char="®"/>
                        <a:tabLst/>
                      </a:pPr>
                      <a:r>
                        <a:rPr kumimoji="0" lang="fr-FR" sz="2400" b="0" i="1" u="none" strike="noStrike" cap="none" normalizeH="0" baseline="0" dirty="0" smtClean="0">
                          <a:ln>
                            <a:noFill/>
                          </a:ln>
                          <a:solidFill>
                            <a:srgbClr val="000000"/>
                          </a:solidFill>
                          <a:effectLst/>
                          <a:latin typeface="Arial" charset="0"/>
                          <a:ea typeface="ＭＳ Ｐゴシック" charset="-128"/>
                          <a:cs typeface="Times New Roman" charset="0"/>
                        </a:rPr>
                        <a:t>De rien</a:t>
                      </a:r>
                      <a:r>
                        <a:rPr kumimoji="0" lang="fr-FR" sz="2800" b="0" i="1" u="none" strike="noStrike" cap="none" normalizeH="0" baseline="0" dirty="0" smtClean="0">
                          <a:ln>
                            <a:noFill/>
                          </a:ln>
                          <a:solidFill>
                            <a:srgbClr val="000000"/>
                          </a:solidFill>
                          <a:effectLst/>
                          <a:latin typeface="Arial" charset="0"/>
                          <a:ea typeface="ＭＳ Ｐゴシック" charset="-128"/>
                          <a:cs typeface="Times New Roman" charset="0"/>
                        </a:rPr>
                        <a:t>.</a:t>
                      </a:r>
                      <a:endParaRPr kumimoji="0" lang="en-US" sz="2800" b="0" i="0" u="none" strike="noStrike" cap="none" normalizeH="0" baseline="0" dirty="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DDE"/>
                    </a:solidFill>
                  </a:tcPr>
                </a:tc>
              </a:tr>
            </a:tbl>
          </a:graphicData>
        </a:graphic>
      </p:graphicFrame>
      <p:graphicFrame>
        <p:nvGraphicFramePr>
          <p:cNvPr id="5" name="Table 4"/>
          <p:cNvGraphicFramePr>
            <a:graphicFrameLocks noGrp="1"/>
          </p:cNvGraphicFramePr>
          <p:nvPr/>
        </p:nvGraphicFramePr>
        <p:xfrm>
          <a:off x="4038600" y="2057400"/>
          <a:ext cx="4034118" cy="1097280"/>
        </p:xfrm>
        <a:graphic>
          <a:graphicData uri="http://schemas.openxmlformats.org/drawingml/2006/table">
            <a:tbl>
              <a:tblPr/>
              <a:tblGrid>
                <a:gridCol w="4034118"/>
              </a:tblGrid>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dirty="0" smtClean="0">
                          <a:ln>
                            <a:noFill/>
                          </a:ln>
                          <a:solidFill>
                            <a:srgbClr val="002060"/>
                          </a:solidFill>
                          <a:effectLst/>
                          <a:latin typeface="Arial" charset="0"/>
                          <a:ea typeface="Times New Roman" charset="0"/>
                        </a:rPr>
                        <a:t>Anglais</a:t>
                      </a:r>
                      <a:endParaRPr kumimoji="0" lang="en-US" sz="2800" b="1" i="0" u="none" strike="noStrike" cap="none" normalizeH="0" baseline="0" dirty="0" smtClean="0">
                        <a:ln>
                          <a:noFill/>
                        </a:ln>
                        <a:solidFill>
                          <a:srgbClr val="002060"/>
                        </a:solidFill>
                        <a:effectLst/>
                        <a:latin typeface="Arial" charset="0"/>
                        <a:ea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10CF9B"/>
                    </a:solidFill>
                  </a:tcPr>
                </a:tc>
              </a:tr>
              <a:tr h="244475">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US" sz="2800" b="1" i="1" u="none" strike="noStrike" cap="none" normalizeH="0" baseline="0" dirty="0" smtClean="0">
                          <a:ln>
                            <a:noFill/>
                          </a:ln>
                          <a:solidFill>
                            <a:srgbClr val="000000"/>
                          </a:solidFill>
                          <a:effectLst/>
                          <a:latin typeface="Arial" charset="0"/>
                          <a:ea typeface="Times New Roman" charset="0"/>
                        </a:rPr>
                        <a:t>Thank you</a:t>
                      </a:r>
                      <a:r>
                        <a:rPr kumimoji="0" lang="en-US" sz="2800" b="0" i="1" u="none" strike="noStrike" cap="none" normalizeH="0" baseline="0" dirty="0" smtClean="0">
                          <a:ln>
                            <a:noFill/>
                          </a:ln>
                          <a:solidFill>
                            <a:srgbClr val="000000"/>
                          </a:solidFill>
                          <a:effectLst/>
                          <a:latin typeface="Arial" charset="0"/>
                          <a:ea typeface="Times New Roman"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DDE"/>
                    </a:solidFill>
                  </a:tcPr>
                </a:tc>
              </a:tr>
            </a:tbl>
          </a:graphicData>
        </a:graphic>
      </p:graphicFrame>
      <p:graphicFrame>
        <p:nvGraphicFramePr>
          <p:cNvPr id="7" name="Table 6"/>
          <p:cNvGraphicFramePr>
            <a:graphicFrameLocks noGrp="1"/>
          </p:cNvGraphicFramePr>
          <p:nvPr/>
        </p:nvGraphicFramePr>
        <p:xfrm>
          <a:off x="4038600" y="3188017"/>
          <a:ext cx="4034118" cy="2834640"/>
        </p:xfrm>
        <a:graphic>
          <a:graphicData uri="http://schemas.openxmlformats.org/drawingml/2006/table">
            <a:tbl>
              <a:tblPr/>
              <a:tblGrid>
                <a:gridCol w="4034118"/>
              </a:tblGrid>
              <a:tr h="2529840">
                <a:tc>
                  <a:txBody>
                    <a:bodyPr/>
                    <a:lstStyle/>
                    <a:p>
                      <a:pPr marL="0" marR="0" lvl="0" indent="0" algn="l" defTabSz="914400" rtl="0" eaLnBrk="1" fontAlgn="base" latinLnBrk="0" hangingPunct="1">
                        <a:lnSpc>
                          <a:spcPct val="150000"/>
                        </a:lnSpc>
                        <a:spcBef>
                          <a:spcPct val="0"/>
                        </a:spcBef>
                        <a:spcAft>
                          <a:spcPct val="0"/>
                        </a:spcAft>
                        <a:buClrTx/>
                        <a:buSzTx/>
                        <a:buFont typeface="Symbol" charset="2"/>
                        <a:buChar char="®"/>
                        <a:tabLst/>
                      </a:pPr>
                      <a:r>
                        <a:rPr kumimoji="0" lang="en-US" sz="2400" b="0" i="1" u="none" strike="noStrike" cap="none" normalizeH="0" baseline="0" dirty="0" smtClean="0">
                          <a:ln>
                            <a:noFill/>
                          </a:ln>
                          <a:solidFill>
                            <a:srgbClr val="000000"/>
                          </a:solidFill>
                          <a:effectLst/>
                          <a:latin typeface="Arial" charset="0"/>
                          <a:ea typeface="Times New Roman" charset="0"/>
                        </a:rPr>
                        <a:t>That’s OK.</a:t>
                      </a:r>
                      <a:endParaRPr kumimoji="0" lang="en-US" sz="2400" b="0" i="0" u="none" strike="noStrike" cap="none" normalizeH="0" baseline="0" dirty="0" smtClean="0">
                        <a:ln>
                          <a:noFill/>
                        </a:ln>
                        <a:solidFill>
                          <a:srgbClr val="000000"/>
                        </a:solidFill>
                        <a:effectLst/>
                        <a:latin typeface="Arial" charset="0"/>
                        <a:ea typeface="ＭＳ Ｐゴシック" charset="-128"/>
                        <a:cs typeface="Times New Roman" charset="0"/>
                      </a:endParaRPr>
                    </a:p>
                    <a:p>
                      <a:pPr marL="0" marR="0" lvl="0" indent="0" algn="l" defTabSz="914400" rtl="0" eaLnBrk="1" fontAlgn="base" latinLnBrk="0" hangingPunct="1">
                        <a:lnSpc>
                          <a:spcPct val="150000"/>
                        </a:lnSpc>
                        <a:spcBef>
                          <a:spcPct val="0"/>
                        </a:spcBef>
                        <a:spcAft>
                          <a:spcPct val="0"/>
                        </a:spcAft>
                        <a:buClrTx/>
                        <a:buSzTx/>
                        <a:buFont typeface="Symbol" charset="2"/>
                        <a:buChar char="®"/>
                        <a:tabLst/>
                      </a:pPr>
                      <a:r>
                        <a:rPr kumimoji="0" lang="en-US" sz="2400" b="0" i="1" u="none" strike="noStrike" cap="none" normalizeH="0" baseline="0" dirty="0" smtClean="0">
                          <a:ln>
                            <a:noFill/>
                          </a:ln>
                          <a:solidFill>
                            <a:srgbClr val="000000"/>
                          </a:solidFill>
                          <a:effectLst/>
                          <a:latin typeface="Arial" charset="0"/>
                          <a:ea typeface="ＭＳ Ｐゴシック" charset="-128"/>
                          <a:cs typeface="Times New Roman" charset="0"/>
                        </a:rPr>
                        <a:t>Don’t mention it.</a:t>
                      </a:r>
                      <a:endParaRPr kumimoji="0" lang="en-US" sz="2400" b="0" i="0" u="none" strike="noStrike" cap="none" normalizeH="0" baseline="0" dirty="0" smtClean="0">
                        <a:ln>
                          <a:noFill/>
                        </a:ln>
                        <a:solidFill>
                          <a:srgbClr val="000000"/>
                        </a:solidFill>
                        <a:effectLst/>
                        <a:latin typeface="Arial" charset="0"/>
                        <a:ea typeface="ＭＳ Ｐゴシック" charset="-128"/>
                        <a:cs typeface="Times New Roman" charset="0"/>
                      </a:endParaRPr>
                    </a:p>
                    <a:p>
                      <a:pPr marL="0" marR="0" lvl="0" indent="0" algn="l" defTabSz="914400" rtl="0" eaLnBrk="1" fontAlgn="base" latinLnBrk="0" hangingPunct="1">
                        <a:lnSpc>
                          <a:spcPct val="150000"/>
                        </a:lnSpc>
                        <a:spcBef>
                          <a:spcPct val="0"/>
                        </a:spcBef>
                        <a:spcAft>
                          <a:spcPct val="0"/>
                        </a:spcAft>
                        <a:buClrTx/>
                        <a:buSzTx/>
                        <a:buFont typeface="Symbol" charset="2"/>
                        <a:buChar char="®"/>
                        <a:tabLst/>
                      </a:pPr>
                      <a:r>
                        <a:rPr kumimoji="0" lang="en-US" sz="2400" b="0" i="1" u="none" strike="noStrike" cap="none" normalizeH="0" baseline="0" dirty="0" smtClean="0">
                          <a:ln>
                            <a:noFill/>
                          </a:ln>
                          <a:solidFill>
                            <a:srgbClr val="000000"/>
                          </a:solidFill>
                          <a:effectLst/>
                          <a:latin typeface="Arial" charset="0"/>
                          <a:ea typeface="ＭＳ Ｐゴシック" charset="-128"/>
                          <a:cs typeface="Times New Roman" charset="0"/>
                        </a:rPr>
                        <a:t>No worries.(Aust.)</a:t>
                      </a:r>
                      <a:endParaRPr kumimoji="0" lang="en-US" sz="2400" b="0" i="0" u="none" strike="noStrike" cap="none" normalizeH="0" baseline="0" dirty="0" smtClean="0">
                        <a:ln>
                          <a:noFill/>
                        </a:ln>
                        <a:solidFill>
                          <a:srgbClr val="000000"/>
                        </a:solidFill>
                        <a:effectLst/>
                        <a:latin typeface="Arial" charset="0"/>
                        <a:ea typeface="ＭＳ Ｐゴシック" charset="-128"/>
                        <a:cs typeface="Times New Roman" charset="0"/>
                      </a:endParaRPr>
                    </a:p>
                    <a:p>
                      <a:pPr marL="0" marR="0" lvl="0" indent="0" algn="l" defTabSz="914400" rtl="0" eaLnBrk="1" fontAlgn="base" latinLnBrk="0" hangingPunct="1">
                        <a:lnSpc>
                          <a:spcPct val="150000"/>
                        </a:lnSpc>
                        <a:spcBef>
                          <a:spcPct val="0"/>
                        </a:spcBef>
                        <a:spcAft>
                          <a:spcPct val="0"/>
                        </a:spcAft>
                        <a:buClrTx/>
                        <a:buSzTx/>
                        <a:buFont typeface="Symbol" charset="2"/>
                        <a:buChar char="®"/>
                        <a:tabLst/>
                      </a:pPr>
                      <a:r>
                        <a:rPr kumimoji="0" lang="en-US" sz="2400" b="0" i="1" u="none" strike="noStrike" cap="none" normalizeH="0" baseline="0" dirty="0" smtClean="0">
                          <a:ln>
                            <a:noFill/>
                          </a:ln>
                          <a:solidFill>
                            <a:srgbClr val="000000"/>
                          </a:solidFill>
                          <a:effectLst/>
                          <a:latin typeface="Arial" charset="0"/>
                          <a:ea typeface="ＭＳ Ｐゴシック" charset="-128"/>
                          <a:cs typeface="Times New Roman" charset="0"/>
                        </a:rPr>
                        <a:t>Too easy! (Aust.)</a:t>
                      </a:r>
                      <a:endParaRPr kumimoji="0" lang="en-US" sz="2400" b="0" i="0" u="none" strike="noStrike" cap="none" normalizeH="0" baseline="0" dirty="0" smtClean="0">
                        <a:ln>
                          <a:noFill/>
                        </a:ln>
                        <a:solidFill>
                          <a:srgbClr val="000000"/>
                        </a:solidFill>
                        <a:effectLst/>
                        <a:latin typeface="Arial" charset="0"/>
                        <a:ea typeface="ＭＳ Ｐゴシック" charset="-128"/>
                        <a:cs typeface="Times New Roman" charset="0"/>
                      </a:endParaRPr>
                    </a:p>
                    <a:p>
                      <a:pPr marL="0" marR="0" lvl="0" indent="0" algn="l" defTabSz="914400" rtl="0" eaLnBrk="1" fontAlgn="base" latinLnBrk="0" hangingPunct="1">
                        <a:lnSpc>
                          <a:spcPct val="150000"/>
                        </a:lnSpc>
                        <a:spcBef>
                          <a:spcPct val="0"/>
                        </a:spcBef>
                        <a:spcAft>
                          <a:spcPct val="0"/>
                        </a:spcAft>
                        <a:buClrTx/>
                        <a:buSzTx/>
                        <a:buFont typeface="Symbol" charset="2"/>
                        <a:buChar char="®"/>
                        <a:tabLst/>
                      </a:pPr>
                      <a:r>
                        <a:rPr kumimoji="0" lang="fr-FR" sz="2400" b="0" i="1" u="none" strike="noStrike" cap="none" normalizeH="0" baseline="0" dirty="0" err="1" smtClean="0">
                          <a:ln>
                            <a:noFill/>
                          </a:ln>
                          <a:solidFill>
                            <a:srgbClr val="000000"/>
                          </a:solidFill>
                          <a:effectLst/>
                          <a:latin typeface="Arial" charset="0"/>
                          <a:ea typeface="ＭＳ Ｐゴシック" charset="-128"/>
                          <a:cs typeface="Times New Roman" charset="0"/>
                        </a:rPr>
                        <a:t>You’re</a:t>
                      </a:r>
                      <a:r>
                        <a:rPr kumimoji="0" lang="fr-FR" sz="2400" b="0" i="1" u="none" strike="noStrike" cap="none" normalizeH="0" baseline="0" dirty="0" smtClean="0">
                          <a:ln>
                            <a:noFill/>
                          </a:ln>
                          <a:solidFill>
                            <a:srgbClr val="000000"/>
                          </a:solidFill>
                          <a:effectLst/>
                          <a:latin typeface="Arial" charset="0"/>
                          <a:ea typeface="ＭＳ Ｐゴシック" charset="-128"/>
                          <a:cs typeface="Times New Roman" charset="0"/>
                        </a:rPr>
                        <a:t> </a:t>
                      </a:r>
                      <a:r>
                        <a:rPr kumimoji="0" lang="fr-FR" sz="2400" b="0" i="1" u="none" strike="noStrike" cap="none" normalizeH="0" baseline="0" dirty="0" err="1" smtClean="0">
                          <a:ln>
                            <a:noFill/>
                          </a:ln>
                          <a:solidFill>
                            <a:srgbClr val="000000"/>
                          </a:solidFill>
                          <a:effectLst/>
                          <a:latin typeface="Arial" charset="0"/>
                          <a:ea typeface="ＭＳ Ｐゴシック" charset="-128"/>
                          <a:cs typeface="Times New Roman" charset="0"/>
                        </a:rPr>
                        <a:t>welcome</a:t>
                      </a:r>
                      <a:r>
                        <a:rPr kumimoji="0" lang="fr-FR" sz="2400" b="0" i="1" u="none" strike="noStrike" cap="none" normalizeH="0" baseline="0" dirty="0" smtClean="0">
                          <a:ln>
                            <a:noFill/>
                          </a:ln>
                          <a:solidFill>
                            <a:srgbClr val="000000"/>
                          </a:solidFill>
                          <a:effectLst/>
                          <a:latin typeface="Arial" charset="0"/>
                          <a:ea typeface="ＭＳ Ｐゴシック" charset="-128"/>
                          <a:cs typeface="Times New Roman" charset="0"/>
                        </a:rPr>
                        <a:t>. (US</a:t>
                      </a:r>
                      <a:r>
                        <a:rPr kumimoji="0" lang="fr-FR" sz="2800" b="0" i="1" u="none" strike="noStrike" cap="none" normalizeH="0" baseline="0" dirty="0" smtClean="0">
                          <a:ln>
                            <a:noFill/>
                          </a:ln>
                          <a:solidFill>
                            <a:srgbClr val="000000"/>
                          </a:solidFill>
                          <a:effectLst/>
                          <a:latin typeface="Arial" charset="0"/>
                          <a:ea typeface="ＭＳ Ｐゴシック" charset="-128"/>
                          <a:cs typeface="Times New Roman" charset="0"/>
                        </a:rPr>
                        <a:t>)</a:t>
                      </a:r>
                      <a:endParaRPr kumimoji="0" lang="en-US" sz="2800" b="0" i="0" u="none" strike="noStrike" cap="none" normalizeH="0" baseline="0" dirty="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DDE"/>
                    </a:solidFill>
                  </a:tcPr>
                </a:tc>
              </a:tr>
            </a:tbl>
          </a:graphicData>
        </a:graphic>
      </p:graphicFrame>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792162"/>
          </a:xfrm>
        </p:spPr>
        <p:txBody>
          <a:bodyPr/>
          <a:lstStyle/>
          <a:p>
            <a:pPr algn="ctr" eaLnBrk="1" hangingPunct="1"/>
            <a:r>
              <a:rPr lang="fr-FR" sz="3600" b="1" dirty="0" smtClean="0"/>
              <a:t>C</a:t>
            </a:r>
            <a:r>
              <a:rPr lang="fr-FR" sz="3600" b="1" dirty="0" smtClean="0"/>
              <a:t>omparaisons Interculturelles</a:t>
            </a:r>
            <a:endParaRPr lang="en-US" sz="3600" dirty="0" smtClean="0">
              <a:ea typeface="ＭＳ Ｐゴシック"/>
            </a:endParaRPr>
          </a:p>
        </p:txBody>
      </p:sp>
      <p:sp>
        <p:nvSpPr>
          <p:cNvPr id="30723" name="Content Placeholder 2"/>
          <p:cNvSpPr>
            <a:spLocks noGrp="1"/>
          </p:cNvSpPr>
          <p:nvPr>
            <p:ph idx="1"/>
          </p:nvPr>
        </p:nvSpPr>
        <p:spPr>
          <a:xfrm>
            <a:off x="457200" y="1905000"/>
            <a:ext cx="8229600" cy="4389437"/>
          </a:xfrm>
        </p:spPr>
        <p:txBody>
          <a:bodyPr/>
          <a:lstStyle/>
          <a:p>
            <a:pPr eaLnBrk="1" hangingPunct="1">
              <a:buFont typeface="Arial" pitchFamily="34" charset="0"/>
              <a:buNone/>
            </a:pPr>
            <a:r>
              <a:rPr lang="fr-FR" sz="2800" smtClean="0">
                <a:ea typeface="ＭＳ Ｐゴシック"/>
              </a:rPr>
              <a:t>2.</a:t>
            </a:r>
            <a:r>
              <a:rPr lang="fr-FR" sz="2800" b="1" smtClean="0">
                <a:ea typeface="ＭＳ Ｐゴシック"/>
              </a:rPr>
              <a:t> Attirer l’attention</a:t>
            </a:r>
          </a:p>
          <a:p>
            <a:pPr eaLnBrk="1" hangingPunct="1">
              <a:buFont typeface="Arial" pitchFamily="34" charset="0"/>
              <a:buNone/>
            </a:pPr>
            <a:endParaRPr lang="en-US" sz="2800" smtClean="0">
              <a:ea typeface="ＭＳ Ｐゴシック"/>
            </a:endParaRPr>
          </a:p>
        </p:txBody>
      </p:sp>
      <p:graphicFrame>
        <p:nvGraphicFramePr>
          <p:cNvPr id="4" name="Table 3"/>
          <p:cNvGraphicFramePr>
            <a:graphicFrameLocks noGrp="1"/>
          </p:cNvGraphicFramePr>
          <p:nvPr/>
        </p:nvGraphicFramePr>
        <p:xfrm>
          <a:off x="1524000" y="2819400"/>
          <a:ext cx="3048000" cy="2209800"/>
        </p:xfrm>
        <a:graphic>
          <a:graphicData uri="http://schemas.openxmlformats.org/drawingml/2006/table">
            <a:tbl>
              <a:tblPr/>
              <a:tblGrid>
                <a:gridCol w="3048000"/>
              </a:tblGrid>
              <a:tr h="441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dirty="0" smtClean="0">
                          <a:ln>
                            <a:noFill/>
                          </a:ln>
                          <a:solidFill>
                            <a:srgbClr val="002060"/>
                          </a:solidFill>
                          <a:effectLst/>
                          <a:latin typeface="Arial" charset="0"/>
                          <a:ea typeface="Times New Roman" charset="0"/>
                        </a:rPr>
                        <a:t>Français</a:t>
                      </a:r>
                      <a:endParaRPr kumimoji="0" lang="en-US" sz="2800" b="1" i="0" u="none" strike="noStrike" cap="none" normalizeH="0" baseline="0" dirty="0" smtClean="0">
                        <a:ln>
                          <a:noFill/>
                        </a:ln>
                        <a:solidFill>
                          <a:srgbClr val="002060"/>
                        </a:solidFill>
                        <a:effectLst/>
                        <a:latin typeface="Arial" charset="0"/>
                        <a:ea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10CF9B"/>
                    </a:solidFill>
                  </a:tcPr>
                </a:tc>
              </a:tr>
              <a:tr h="1768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800" b="0" i="1" u="none" strike="noStrike" cap="none" normalizeH="0" baseline="0" dirty="0" smtClean="0">
                          <a:ln>
                            <a:noFill/>
                          </a:ln>
                          <a:solidFill>
                            <a:srgbClr val="000000"/>
                          </a:solidFill>
                          <a:effectLst/>
                          <a:latin typeface="Arial" charset="0"/>
                          <a:ea typeface="Times New Roman" charset="0"/>
                        </a:rPr>
                        <a:t>Monsieur ! Mademoiselle ! Madame !</a:t>
                      </a:r>
                      <a:endParaRPr kumimoji="0" lang="en-US" sz="2800" b="0" i="0" u="none" strike="noStrike" cap="none" normalizeH="0" baseline="0" dirty="0" smtClean="0">
                        <a:ln>
                          <a:noFill/>
                        </a:ln>
                        <a:solidFill>
                          <a:srgbClr val="000000"/>
                        </a:solidFill>
                        <a:effectLst/>
                        <a:latin typeface="Arial" charset="0"/>
                        <a:ea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DDE"/>
                    </a:solidFill>
                  </a:tcPr>
                </a:tc>
              </a:tr>
            </a:tbl>
          </a:graphicData>
        </a:graphic>
      </p:graphicFrame>
      <p:graphicFrame>
        <p:nvGraphicFramePr>
          <p:cNvPr id="6" name="Table 5"/>
          <p:cNvGraphicFramePr>
            <a:graphicFrameLocks noGrp="1"/>
          </p:cNvGraphicFramePr>
          <p:nvPr/>
        </p:nvGraphicFramePr>
        <p:xfrm>
          <a:off x="4648200" y="2819400"/>
          <a:ext cx="3048000" cy="2209800"/>
        </p:xfrm>
        <a:graphic>
          <a:graphicData uri="http://schemas.openxmlformats.org/drawingml/2006/table">
            <a:tbl>
              <a:tblPr/>
              <a:tblGrid>
                <a:gridCol w="3048000"/>
              </a:tblGrid>
              <a:tr h="441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dirty="0" smtClean="0">
                          <a:ln>
                            <a:noFill/>
                          </a:ln>
                          <a:solidFill>
                            <a:srgbClr val="002060"/>
                          </a:solidFill>
                          <a:effectLst/>
                          <a:latin typeface="Arial" charset="0"/>
                          <a:ea typeface="Times New Roman" charset="0"/>
                        </a:rPr>
                        <a:t>Anglais</a:t>
                      </a:r>
                      <a:endParaRPr kumimoji="0" lang="en-US" sz="2800" b="1" i="0" u="none" strike="noStrike" cap="none" normalizeH="0" baseline="0" dirty="0" smtClean="0">
                        <a:ln>
                          <a:noFill/>
                        </a:ln>
                        <a:solidFill>
                          <a:srgbClr val="002060"/>
                        </a:solidFill>
                        <a:effectLst/>
                        <a:latin typeface="Arial" charset="0"/>
                        <a:ea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10CF9B"/>
                    </a:solidFill>
                  </a:tcPr>
                </a:tc>
              </a:tr>
              <a:tr h="1768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1" u="none" strike="noStrike" cap="none" normalizeH="0" baseline="0" dirty="0" smtClean="0">
                          <a:ln>
                            <a:noFill/>
                          </a:ln>
                          <a:solidFill>
                            <a:srgbClr val="000000"/>
                          </a:solidFill>
                          <a:effectLst/>
                          <a:latin typeface="Arial" charset="0"/>
                          <a:ea typeface="Times New Roman" charset="0"/>
                        </a:rPr>
                        <a:t>Hey !</a:t>
                      </a:r>
                      <a:endParaRPr kumimoji="0" lang="en-US" sz="2800" b="0" i="0" u="none" strike="noStrike" cap="none" normalizeH="0" baseline="0" dirty="0" smtClean="0">
                        <a:ln>
                          <a:noFill/>
                        </a:ln>
                        <a:solidFill>
                          <a:srgbClr val="000000"/>
                        </a:solidFill>
                        <a:effectLst/>
                        <a:latin typeface="Arial" charset="0"/>
                        <a:ea typeface="Times New Roman"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1" u="none" strike="noStrike" cap="none" normalizeH="0" baseline="0" dirty="0" smtClean="0">
                          <a:ln>
                            <a:noFill/>
                          </a:ln>
                          <a:solidFill>
                            <a:srgbClr val="000000"/>
                          </a:solidFill>
                          <a:effectLst/>
                          <a:latin typeface="Arial" charset="0"/>
                          <a:ea typeface="Times New Roman" charset="0"/>
                        </a:rPr>
                        <a:t>Excuse me !</a:t>
                      </a:r>
                      <a:endParaRPr kumimoji="0" lang="en-US" sz="2800" b="0" i="0" u="none" strike="noStrike" cap="none" normalizeH="0" baseline="0" dirty="0" smtClean="0">
                        <a:ln>
                          <a:noFill/>
                        </a:ln>
                        <a:solidFill>
                          <a:srgbClr val="000000"/>
                        </a:solidFill>
                        <a:effectLst/>
                        <a:latin typeface="Arial" charset="0"/>
                        <a:ea typeface="ＭＳ Ｐゴシック" charset="-128"/>
                        <a:cs typeface="Times New Roman"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1" u="none" strike="noStrike" cap="none" normalizeH="0" baseline="0" dirty="0" smtClean="0">
                          <a:ln>
                            <a:noFill/>
                          </a:ln>
                          <a:solidFill>
                            <a:srgbClr val="000000"/>
                          </a:solidFill>
                          <a:effectLst/>
                          <a:latin typeface="Arial" charset="0"/>
                          <a:ea typeface="ＭＳ Ｐゴシック" charset="-128"/>
                          <a:cs typeface="Times New Roman" charset="0"/>
                        </a:rPr>
                        <a:t>Hello !</a:t>
                      </a:r>
                      <a:endParaRPr kumimoji="0" lang="en-US" sz="2800" b="0" i="0" u="none" strike="noStrike" cap="none" normalizeH="0" baseline="0" dirty="0" smtClean="0">
                        <a:ln>
                          <a:noFill/>
                        </a:ln>
                        <a:solidFill>
                          <a:srgbClr val="000000"/>
                        </a:solidFill>
                        <a:effectLst/>
                        <a:latin typeface="Arial" charset="0"/>
                        <a:ea typeface="ＭＳ Ｐゴシック" charset="-128"/>
                        <a:cs typeface="Times New Roman"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1" u="none" strike="noStrike" cap="none" normalizeH="0" baseline="0" dirty="0" smtClean="0">
                          <a:ln>
                            <a:noFill/>
                          </a:ln>
                          <a:solidFill>
                            <a:srgbClr val="000000"/>
                          </a:solidFill>
                          <a:effectLst/>
                          <a:latin typeface="Arial" charset="0"/>
                          <a:ea typeface="ＭＳ Ｐゴシック" charset="-128"/>
                          <a:cs typeface="Times New Roman" charset="0"/>
                        </a:rPr>
                        <a:t>Ahem !......</a:t>
                      </a:r>
                      <a:endParaRPr kumimoji="0" lang="en-US" sz="2800" b="0" i="0" u="none" strike="noStrike" cap="none" normalizeH="0" baseline="0" dirty="0" smtClean="0">
                        <a:ln>
                          <a:noFill/>
                        </a:ln>
                        <a:solidFill>
                          <a:srgbClr val="000000"/>
                        </a:solidFill>
                        <a:effectLst/>
                        <a:latin typeface="Arial" charset="0"/>
                        <a:ea typeface="ＭＳ Ｐゴシック" charset="-128"/>
                        <a:cs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DDE"/>
                    </a:solidFill>
                  </a:tcPr>
                </a:tc>
              </a:tr>
            </a:tbl>
          </a:graphicData>
        </a:graphic>
      </p:graphicFrame>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914400"/>
            <a:ext cx="8229600" cy="1066800"/>
          </a:xfrm>
        </p:spPr>
        <p:txBody>
          <a:bodyPr/>
          <a:lstStyle/>
          <a:p>
            <a:pPr algn="ctr" eaLnBrk="1" hangingPunct="1"/>
            <a:r>
              <a:rPr lang="en-US" sz="3600" dirty="0" smtClean="0">
                <a:ea typeface="ＭＳ Ｐゴシック"/>
              </a:rPr>
              <a:t/>
            </a:r>
            <a:br>
              <a:rPr lang="en-US" sz="3600" dirty="0" smtClean="0">
                <a:ea typeface="ＭＳ Ｐゴシック"/>
              </a:rPr>
            </a:br>
            <a:r>
              <a:rPr lang="en-US" sz="3600" dirty="0" smtClean="0">
                <a:ea typeface="ＭＳ Ｐゴシック"/>
              </a:rPr>
              <a:t/>
            </a:r>
            <a:br>
              <a:rPr lang="en-US" sz="3600" dirty="0" smtClean="0">
                <a:ea typeface="ＭＳ Ｐゴシック"/>
              </a:rPr>
            </a:br>
            <a:r>
              <a:rPr lang="en-US" sz="3600" dirty="0" smtClean="0">
                <a:ea typeface="ＭＳ Ｐゴシック"/>
              </a:rPr>
              <a:t/>
            </a:r>
            <a:br>
              <a:rPr lang="en-US" sz="3600" dirty="0" smtClean="0">
                <a:ea typeface="ＭＳ Ｐゴシック"/>
              </a:rPr>
            </a:br>
            <a:r>
              <a:rPr lang="en-US" sz="3600" dirty="0" smtClean="0">
                <a:ea typeface="ＭＳ Ｐゴシック"/>
              </a:rPr>
              <a:t> </a:t>
            </a:r>
            <a:r>
              <a:rPr lang="en-US" sz="3200" dirty="0" err="1" smtClean="0">
                <a:ea typeface="ＭＳ Ｐゴシック"/>
              </a:rPr>
              <a:t>L’interculturel</a:t>
            </a:r>
            <a:r>
              <a:rPr lang="en-US" sz="3200" dirty="0" smtClean="0">
                <a:ea typeface="ＭＳ Ｐゴシック"/>
              </a:rPr>
              <a:t> </a:t>
            </a:r>
            <a:r>
              <a:rPr lang="en-US" sz="3200" dirty="0" err="1" smtClean="0">
                <a:ea typeface="ＭＳ Ｐゴシック"/>
              </a:rPr>
              <a:t>peut</a:t>
            </a:r>
            <a:r>
              <a:rPr lang="en-US" sz="3200" dirty="0" smtClean="0">
                <a:ea typeface="ＭＳ Ｐゴシック"/>
              </a:rPr>
              <a:t> </a:t>
            </a:r>
            <a:r>
              <a:rPr lang="en-US" sz="3200" dirty="0" err="1" smtClean="0">
                <a:ea typeface="ＭＳ Ｐゴシック"/>
              </a:rPr>
              <a:t>vous</a:t>
            </a:r>
            <a:r>
              <a:rPr lang="en-US" sz="3200" dirty="0" smtClean="0">
                <a:ea typeface="ＭＳ Ｐゴシック"/>
              </a:rPr>
              <a:t> aider </a:t>
            </a:r>
            <a:r>
              <a:rPr lang="fr-FR" sz="3200" dirty="0" smtClean="0">
                <a:ea typeface="ＭＳ Ｐゴシック"/>
              </a:rPr>
              <a:t>à éviter des situations dangereuses</a:t>
            </a:r>
            <a:r>
              <a:rPr lang="en-US" sz="3200" dirty="0" smtClean="0">
                <a:ea typeface="ＭＳ Ｐゴシック"/>
              </a:rPr>
              <a:t> </a:t>
            </a:r>
            <a:r>
              <a:rPr lang="fr-FR" sz="3200" b="1" dirty="0" smtClean="0">
                <a:ea typeface="ＭＳ Ｐゴシック"/>
              </a:rPr>
              <a:t>!</a:t>
            </a:r>
            <a:endParaRPr lang="en-US" sz="3200" b="1" dirty="0" smtClean="0">
              <a:ea typeface="ＭＳ Ｐゴシック"/>
            </a:endParaRPr>
          </a:p>
        </p:txBody>
      </p:sp>
      <p:sp>
        <p:nvSpPr>
          <p:cNvPr id="7171" name="Content Placeholder 2"/>
          <p:cNvSpPr>
            <a:spLocks noGrp="1"/>
          </p:cNvSpPr>
          <p:nvPr>
            <p:ph idx="1"/>
          </p:nvPr>
        </p:nvSpPr>
        <p:spPr/>
        <p:txBody>
          <a:bodyPr/>
          <a:lstStyle/>
          <a:p>
            <a:pPr eaLnBrk="1" hangingPunct="1">
              <a:buFont typeface="Wingdings 2" pitchFamily="18" charset="2"/>
              <a:buNone/>
            </a:pPr>
            <a:endParaRPr lang="en-US" smtClean="0">
              <a:ea typeface="ＭＳ Ｐゴシック"/>
            </a:endParaRPr>
          </a:p>
          <a:p>
            <a:pPr eaLnBrk="1" hangingPunct="1"/>
            <a:endParaRPr lang="en-US" smtClean="0">
              <a:ea typeface="ＭＳ Ｐゴシック"/>
            </a:endParaRPr>
          </a:p>
        </p:txBody>
      </p:sp>
      <p:pic>
        <p:nvPicPr>
          <p:cNvPr id="7172" name="Picture 2" descr="Attention"/>
          <p:cNvPicPr>
            <a:picLocks noChangeAspect="1" noChangeArrowheads="1"/>
          </p:cNvPicPr>
          <p:nvPr/>
        </p:nvPicPr>
        <p:blipFill>
          <a:blip r:embed="rId2" cstate="print"/>
          <a:srcRect/>
          <a:stretch>
            <a:fillRect/>
          </a:stretch>
        </p:blipFill>
        <p:spPr bwMode="auto">
          <a:xfrm>
            <a:off x="2819400" y="2122488"/>
            <a:ext cx="2743200" cy="421005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381000"/>
            <a:ext cx="8229600" cy="685800"/>
          </a:xfrm>
        </p:spPr>
        <p:txBody>
          <a:bodyPr/>
          <a:lstStyle/>
          <a:p>
            <a:pPr algn="ctr" eaLnBrk="1" hangingPunct="1"/>
            <a:r>
              <a:rPr lang="fr-FR" sz="4400" b="1" dirty="0" smtClean="0">
                <a:ea typeface="ＭＳ Ｐゴシック"/>
              </a:rPr>
              <a:t>La force illocutoire d’un énoncé</a:t>
            </a:r>
            <a:r>
              <a:rPr lang="fr-FR" sz="4800" b="1" dirty="0" smtClean="0">
                <a:ea typeface="ＭＳ Ｐゴシック"/>
              </a:rPr>
              <a:t> </a:t>
            </a:r>
            <a:endParaRPr lang="en-US" sz="4800" dirty="0" smtClean="0">
              <a:ea typeface="ＭＳ Ｐゴシック"/>
            </a:endParaRPr>
          </a:p>
        </p:txBody>
      </p:sp>
      <p:sp>
        <p:nvSpPr>
          <p:cNvPr id="31747" name="Content Placeholder 2"/>
          <p:cNvSpPr>
            <a:spLocks noGrp="1"/>
          </p:cNvSpPr>
          <p:nvPr>
            <p:ph idx="1"/>
          </p:nvPr>
        </p:nvSpPr>
        <p:spPr>
          <a:xfrm>
            <a:off x="457200" y="1143000"/>
            <a:ext cx="8229600" cy="5257800"/>
          </a:xfrm>
        </p:spPr>
        <p:txBody>
          <a:bodyPr/>
          <a:lstStyle/>
          <a:p>
            <a:pPr eaLnBrk="1" hangingPunct="1">
              <a:buFont typeface="Arial" pitchFamily="34" charset="0"/>
              <a:buNone/>
            </a:pPr>
            <a:r>
              <a:rPr lang="fr-FR" sz="2800" dirty="0" smtClean="0">
                <a:ea typeface="ＭＳ Ｐゴシック"/>
              </a:rPr>
              <a:t> </a:t>
            </a:r>
            <a:r>
              <a:rPr lang="fr-FR" sz="2800" dirty="0" smtClean="0"/>
              <a:t>La vraie l’intention du locuteur n’est pas toujours évidente dans l’énoncé.</a:t>
            </a:r>
            <a:endParaRPr lang="fr-FR" sz="2800" dirty="0" smtClean="0">
              <a:ea typeface="ＭＳ Ｐゴシック"/>
            </a:endParaRPr>
          </a:p>
          <a:p>
            <a:pPr eaLnBrk="1" hangingPunct="1">
              <a:buFont typeface="Arial" pitchFamily="34" charset="0"/>
              <a:buNone/>
            </a:pPr>
            <a:r>
              <a:rPr lang="fr-FR" sz="2800" dirty="0" smtClean="0">
                <a:ea typeface="ＭＳ Ｐゴシック"/>
              </a:rPr>
              <a:t>       </a:t>
            </a:r>
            <a:r>
              <a:rPr lang="fr-FR" sz="2800" b="1" dirty="0" smtClean="0">
                <a:ea typeface="ＭＳ Ｐゴシック"/>
              </a:rPr>
              <a:t>Anglais:</a:t>
            </a:r>
          </a:p>
          <a:p>
            <a:pPr eaLnBrk="1" hangingPunct="1">
              <a:buFont typeface="Arial" pitchFamily="34" charset="0"/>
              <a:buNone/>
            </a:pPr>
            <a:r>
              <a:rPr lang="fr-FR" sz="2800" dirty="0" smtClean="0">
                <a:ea typeface="ＭＳ Ｐゴシック"/>
              </a:rPr>
              <a:t>                    </a:t>
            </a:r>
            <a:r>
              <a:rPr lang="fr-FR" sz="2800" dirty="0" err="1" smtClean="0">
                <a:ea typeface="ＭＳ Ｐゴシック"/>
              </a:rPr>
              <a:t>I’m</a:t>
            </a:r>
            <a:r>
              <a:rPr lang="fr-FR" sz="2800" dirty="0" smtClean="0">
                <a:ea typeface="ＭＳ Ｐゴシック"/>
              </a:rPr>
              <a:t> </a:t>
            </a:r>
            <a:r>
              <a:rPr lang="fr-FR" sz="2800" dirty="0" err="1" smtClean="0">
                <a:ea typeface="ＭＳ Ｐゴシック"/>
              </a:rPr>
              <a:t>afraid</a:t>
            </a:r>
            <a:r>
              <a:rPr lang="fr-FR" sz="2800" dirty="0" smtClean="0">
                <a:ea typeface="ＭＳ Ｐゴシック"/>
              </a:rPr>
              <a:t>…. =  </a:t>
            </a:r>
            <a:r>
              <a:rPr lang="fr-FR" sz="2800" dirty="0" err="1" smtClean="0">
                <a:ea typeface="ＭＳ Ｐゴシック"/>
              </a:rPr>
              <a:t>I’m</a:t>
            </a:r>
            <a:r>
              <a:rPr lang="fr-FR" sz="2800" dirty="0" smtClean="0">
                <a:ea typeface="ＭＳ Ｐゴシック"/>
              </a:rPr>
              <a:t> </a:t>
            </a:r>
            <a:r>
              <a:rPr lang="fr-FR" sz="2800" dirty="0" err="1" smtClean="0">
                <a:ea typeface="ＭＳ Ｐゴシック"/>
              </a:rPr>
              <a:t>sorry</a:t>
            </a:r>
            <a:r>
              <a:rPr lang="fr-FR" sz="2800" dirty="0" smtClean="0">
                <a:ea typeface="ＭＳ Ｐゴシック"/>
              </a:rPr>
              <a:t>…   </a:t>
            </a:r>
          </a:p>
          <a:p>
            <a:pPr eaLnBrk="1" hangingPunct="1">
              <a:buFont typeface="Arial" pitchFamily="34" charset="0"/>
              <a:buNone/>
            </a:pPr>
            <a:r>
              <a:rPr lang="fr-FR" sz="2800" b="1" dirty="0" smtClean="0">
                <a:ea typeface="ＭＳ Ｐゴシック"/>
              </a:rPr>
              <a:t>                    Ex.</a:t>
            </a:r>
            <a:r>
              <a:rPr lang="fr-FR" sz="2800" dirty="0" smtClean="0">
                <a:ea typeface="ＭＳ Ｐゴシック"/>
              </a:rPr>
              <a:t> </a:t>
            </a:r>
            <a:r>
              <a:rPr lang="fr-FR" sz="2800" i="1" dirty="0" err="1" smtClean="0">
                <a:ea typeface="ＭＳ Ｐゴシック"/>
              </a:rPr>
              <a:t>I’m</a:t>
            </a:r>
            <a:r>
              <a:rPr lang="fr-FR" sz="2800" i="1" dirty="0" smtClean="0">
                <a:ea typeface="ＭＳ Ｐゴシック"/>
              </a:rPr>
              <a:t> </a:t>
            </a:r>
            <a:r>
              <a:rPr lang="fr-FR" sz="2800" i="1" dirty="0" err="1" smtClean="0">
                <a:ea typeface="ＭＳ Ｐゴシック"/>
              </a:rPr>
              <a:t>sorry</a:t>
            </a:r>
            <a:r>
              <a:rPr lang="fr-FR" sz="2800" i="1" dirty="0" smtClean="0">
                <a:ea typeface="ＭＳ Ｐゴシック"/>
              </a:rPr>
              <a:t> I </a:t>
            </a:r>
            <a:r>
              <a:rPr lang="fr-FR" sz="2800" i="1" dirty="0" err="1" smtClean="0">
                <a:ea typeface="ＭＳ Ｐゴシック"/>
              </a:rPr>
              <a:t>can’t</a:t>
            </a:r>
            <a:r>
              <a:rPr lang="fr-FR" sz="2800" i="1" dirty="0" smtClean="0">
                <a:ea typeface="ＭＳ Ｐゴシック"/>
              </a:rPr>
              <a:t> help </a:t>
            </a:r>
            <a:r>
              <a:rPr lang="fr-FR" sz="2800" i="1" dirty="0" err="1" smtClean="0">
                <a:ea typeface="ＭＳ Ｐゴシック"/>
              </a:rPr>
              <a:t>you</a:t>
            </a:r>
            <a:r>
              <a:rPr lang="fr-FR" sz="2800" i="1" dirty="0" smtClean="0">
                <a:ea typeface="ＭＳ Ｐゴシック"/>
              </a:rPr>
              <a:t>.</a:t>
            </a:r>
            <a:r>
              <a:rPr lang="en-US" sz="2800" i="1" dirty="0" smtClean="0">
                <a:ea typeface="ＭＳ Ｐゴシック"/>
              </a:rPr>
              <a:t>*</a:t>
            </a:r>
            <a:endParaRPr lang="en-US" sz="2800" dirty="0" smtClean="0">
              <a:ea typeface="ＭＳ Ｐゴシック"/>
            </a:endParaRPr>
          </a:p>
          <a:p>
            <a:pPr eaLnBrk="1" hangingPunct="1">
              <a:buFont typeface="Arial" pitchFamily="34" charset="0"/>
              <a:buNone/>
            </a:pPr>
            <a:r>
              <a:rPr lang="fr-FR" sz="2800" dirty="0" smtClean="0">
                <a:ea typeface="ＭＳ Ｐゴシック"/>
              </a:rPr>
              <a:t>       </a:t>
            </a:r>
            <a:r>
              <a:rPr lang="fr-FR" sz="2800" b="1" dirty="0" smtClean="0">
                <a:ea typeface="ＭＳ Ｐゴシック"/>
              </a:rPr>
              <a:t> </a:t>
            </a:r>
            <a:r>
              <a:rPr lang="fr-FR" sz="3200" b="1" dirty="0" smtClean="0">
                <a:ea typeface="ＭＳ Ｐゴシック"/>
              </a:rPr>
              <a:t>Français :</a:t>
            </a:r>
            <a:endParaRPr lang="en-US" sz="3200" dirty="0" smtClean="0">
              <a:ea typeface="ＭＳ Ｐゴシック"/>
            </a:endParaRPr>
          </a:p>
          <a:p>
            <a:pPr lvl="2" eaLnBrk="1" hangingPunct="1">
              <a:buFont typeface="Arial" pitchFamily="34" charset="0"/>
              <a:buChar char="–"/>
            </a:pPr>
            <a:r>
              <a:rPr lang="fr-FR" sz="2800" i="1" dirty="0" smtClean="0">
                <a:ea typeface="ＭＳ Ｐゴシック"/>
              </a:rPr>
              <a:t>Je vous ai apporté un petit cadeau.</a:t>
            </a:r>
            <a:endParaRPr lang="en-US" sz="2800" dirty="0" smtClean="0">
              <a:ea typeface="ＭＳ Ｐゴシック"/>
            </a:endParaRPr>
          </a:p>
          <a:p>
            <a:pPr lvl="2" eaLnBrk="1" hangingPunct="1">
              <a:buFont typeface="Arial" pitchFamily="34" charset="0"/>
              <a:buChar char="–"/>
            </a:pPr>
            <a:r>
              <a:rPr lang="fr-FR" sz="2800" i="1" dirty="0" smtClean="0">
                <a:ea typeface="ＭＳ Ｐゴシック"/>
              </a:rPr>
              <a:t>Mais…oh, il ne fallait pas ! </a:t>
            </a:r>
          </a:p>
          <a:p>
            <a:pPr lvl="2" eaLnBrk="1" hangingPunct="1">
              <a:buFont typeface="Arial" pitchFamily="34" charset="0"/>
              <a:buNone/>
            </a:pPr>
            <a:r>
              <a:rPr lang="fr-FR" sz="2800" i="1" dirty="0" smtClean="0">
                <a:ea typeface="ＭＳ Ｐゴシック"/>
              </a:rPr>
              <a:t>(</a:t>
            </a:r>
            <a:r>
              <a:rPr lang="fr-FR" sz="2800" b="1" dirty="0" smtClean="0">
                <a:ea typeface="ＭＳ Ｐゴシック"/>
              </a:rPr>
              <a:t>Traduction:</a:t>
            </a:r>
            <a:r>
              <a:rPr lang="fr-FR" sz="2800" dirty="0" smtClean="0">
                <a:ea typeface="ＭＳ Ｐゴシック"/>
              </a:rPr>
              <a:t> C’est gentil. Vous avez bien fait.) </a:t>
            </a:r>
            <a:endParaRPr lang="en-US" sz="2800" dirty="0" smtClean="0">
              <a:ea typeface="ＭＳ Ｐゴシック"/>
            </a:endParaRPr>
          </a:p>
          <a:p>
            <a:pPr eaLnBrk="1" hangingPunct="1">
              <a:buFont typeface="Arial" pitchFamily="34" charset="0"/>
              <a:buNone/>
            </a:pPr>
            <a:r>
              <a:rPr lang="fr-FR" sz="2400" dirty="0" smtClean="0">
                <a:ea typeface="ＭＳ Ｐゴシック"/>
              </a:rPr>
              <a:t> </a:t>
            </a:r>
            <a:endParaRPr lang="en-US" sz="2000" dirty="0" smtClean="0">
              <a:ea typeface="ＭＳ Ｐゴシック"/>
            </a:endParaRPr>
          </a:p>
        </p:txBody>
      </p:sp>
    </p:spTree>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838200"/>
            <a:ext cx="8229600" cy="762000"/>
          </a:xfrm>
        </p:spPr>
        <p:txBody>
          <a:bodyPr>
            <a:normAutofit fontScale="90000"/>
          </a:bodyPr>
          <a:lstStyle/>
          <a:p>
            <a:pPr algn="ctr" eaLnBrk="1" hangingPunct="1">
              <a:defRPr/>
            </a:pPr>
            <a:r>
              <a:rPr lang="en-US" sz="2500" dirty="0" smtClean="0">
                <a:cs typeface="+mj-cs"/>
              </a:rPr>
              <a:t/>
            </a:r>
            <a:br>
              <a:rPr lang="en-US" sz="2500" dirty="0" smtClean="0">
                <a:cs typeface="+mj-cs"/>
              </a:rPr>
            </a:br>
            <a:r>
              <a:rPr lang="en-US" sz="2500" dirty="0" smtClean="0">
                <a:cs typeface="+mj-cs"/>
              </a:rPr>
              <a:t/>
            </a:r>
            <a:br>
              <a:rPr lang="en-US" sz="2500" dirty="0" smtClean="0">
                <a:cs typeface="+mj-cs"/>
              </a:rPr>
            </a:br>
            <a:r>
              <a:rPr lang="en-US" sz="2500" dirty="0" smtClean="0">
                <a:cs typeface="+mj-cs"/>
              </a:rPr>
              <a:t/>
            </a:r>
            <a:br>
              <a:rPr lang="en-US" sz="2500" dirty="0" smtClean="0">
                <a:cs typeface="+mj-cs"/>
              </a:rPr>
            </a:br>
            <a:r>
              <a:rPr lang="en-US" sz="2500" dirty="0" smtClean="0">
                <a:cs typeface="+mj-cs"/>
              </a:rPr>
              <a:t/>
            </a:r>
            <a:br>
              <a:rPr lang="en-US" sz="2500" dirty="0" smtClean="0">
                <a:cs typeface="+mj-cs"/>
              </a:rPr>
            </a:br>
            <a:r>
              <a:rPr lang="en-US" sz="2500" dirty="0" smtClean="0">
                <a:cs typeface="+mj-cs"/>
              </a:rPr>
              <a:t/>
            </a:r>
            <a:br>
              <a:rPr lang="en-US" sz="2500" dirty="0" smtClean="0">
                <a:cs typeface="+mj-cs"/>
              </a:rPr>
            </a:br>
            <a:r>
              <a:rPr lang="en-US" sz="2500" dirty="0" smtClean="0">
                <a:cs typeface="+mj-cs"/>
              </a:rPr>
              <a:t/>
            </a:r>
            <a:br>
              <a:rPr lang="en-US" sz="2500" dirty="0" smtClean="0">
                <a:cs typeface="+mj-cs"/>
              </a:rPr>
            </a:br>
            <a:r>
              <a:rPr lang="en-US" sz="2500" dirty="0" smtClean="0">
                <a:cs typeface="+mj-cs"/>
              </a:rPr>
              <a:t/>
            </a:r>
            <a:br>
              <a:rPr lang="en-US" sz="2500" dirty="0" smtClean="0">
                <a:cs typeface="+mj-cs"/>
              </a:rPr>
            </a:br>
            <a:r>
              <a:rPr lang="fr-FR" sz="2500" b="1" dirty="0" smtClean="0">
                <a:cs typeface="+mj-cs"/>
              </a:rPr>
              <a:t> </a:t>
            </a:r>
            <a:br>
              <a:rPr lang="fr-FR" sz="2500" b="1" dirty="0" smtClean="0">
                <a:cs typeface="+mj-cs"/>
              </a:rPr>
            </a:br>
            <a:r>
              <a:rPr lang="fr-FR" sz="2800" b="1" dirty="0" smtClean="0">
                <a:cs typeface="+mj-cs"/>
              </a:rPr>
              <a:t> </a:t>
            </a:r>
            <a:r>
              <a:rPr lang="en-US" sz="5300" dirty="0" smtClean="0">
                <a:cs typeface="+mj-cs"/>
              </a:rPr>
              <a:t/>
            </a:r>
            <a:br>
              <a:rPr lang="en-US" sz="5300" dirty="0" smtClean="0">
                <a:cs typeface="+mj-cs"/>
              </a:rPr>
            </a:br>
            <a:r>
              <a:rPr lang="en-US" sz="5300" b="1" dirty="0" smtClean="0">
                <a:cs typeface="+mj-cs"/>
              </a:rPr>
              <a:t> Le </a:t>
            </a:r>
            <a:r>
              <a:rPr lang="en-US" sz="5300" b="1" dirty="0" err="1" smtClean="0">
                <a:cs typeface="+mj-cs"/>
              </a:rPr>
              <a:t>symbolisme</a:t>
            </a:r>
            <a:r>
              <a:rPr lang="en-US" sz="5300" b="1" dirty="0" smtClean="0">
                <a:cs typeface="+mj-cs"/>
              </a:rPr>
              <a:t> </a:t>
            </a:r>
            <a:r>
              <a:rPr lang="en-US" sz="5300" b="1" dirty="0" err="1" smtClean="0">
                <a:cs typeface="+mj-cs"/>
              </a:rPr>
              <a:t>c</a:t>
            </a:r>
            <a:r>
              <a:rPr lang="en-US" sz="5300" b="1" dirty="0" err="1" smtClean="0"/>
              <a:t>ulturel</a:t>
            </a:r>
            <a:endParaRPr lang="en-US" sz="5300" b="1" dirty="0" smtClean="0">
              <a:cs typeface="+mj-cs"/>
            </a:endParaRPr>
          </a:p>
        </p:txBody>
      </p:sp>
      <p:sp>
        <p:nvSpPr>
          <p:cNvPr id="32771" name="Content Placeholder 2"/>
          <p:cNvSpPr>
            <a:spLocks noGrp="1"/>
          </p:cNvSpPr>
          <p:nvPr>
            <p:ph idx="1"/>
          </p:nvPr>
        </p:nvSpPr>
        <p:spPr/>
        <p:txBody>
          <a:bodyPr/>
          <a:lstStyle/>
          <a:p>
            <a:pPr>
              <a:buFont typeface="Arial" charset="0"/>
              <a:buNone/>
            </a:pPr>
            <a:r>
              <a:rPr lang="fr-FR" sz="2800" dirty="0" smtClean="0">
                <a:ea typeface="ＭＳ Ｐゴシック"/>
              </a:rPr>
              <a:t>    </a:t>
            </a:r>
            <a:r>
              <a:rPr lang="fr-FR" sz="2400" dirty="0" smtClean="0"/>
              <a:t>Les significations varient selon les cultures -  </a:t>
            </a:r>
            <a:endParaRPr lang="en-US" sz="2400" dirty="0" smtClean="0"/>
          </a:p>
          <a:p>
            <a:pPr>
              <a:buFont typeface="Arial" charset="0"/>
              <a:buNone/>
            </a:pPr>
            <a:r>
              <a:rPr lang="fr-FR" sz="2400" dirty="0" smtClean="0"/>
              <a:t> </a:t>
            </a:r>
            <a:r>
              <a:rPr lang="fr-FR" sz="2400" b="1" dirty="0" smtClean="0"/>
              <a:t>          les couleurs :</a:t>
            </a:r>
            <a:endParaRPr lang="en-US" sz="2400" dirty="0" smtClean="0"/>
          </a:p>
          <a:p>
            <a:pPr>
              <a:buFont typeface="Arial" charset="0"/>
              <a:buNone/>
            </a:pPr>
            <a:r>
              <a:rPr lang="fr-FR" sz="2400" dirty="0" smtClean="0"/>
              <a:t>             </a:t>
            </a:r>
            <a:r>
              <a:rPr lang="fr-FR" sz="2400" b="1" dirty="0" smtClean="0"/>
              <a:t>le rouge </a:t>
            </a:r>
            <a:endParaRPr lang="en-US" sz="2400" dirty="0" smtClean="0"/>
          </a:p>
          <a:p>
            <a:pPr>
              <a:buFont typeface="Arial" charset="0"/>
              <a:buNone/>
            </a:pPr>
            <a:r>
              <a:rPr lang="fr-FR" sz="2400" dirty="0" smtClean="0"/>
              <a:t>                    en Europe : le danger ou la passion</a:t>
            </a:r>
            <a:endParaRPr lang="en-US" sz="2400" dirty="0" smtClean="0"/>
          </a:p>
          <a:p>
            <a:pPr>
              <a:buFont typeface="Arial" charset="0"/>
              <a:buNone/>
            </a:pPr>
            <a:r>
              <a:rPr lang="fr-FR" sz="2400" dirty="0" smtClean="0"/>
              <a:t>                    en Chine : le bonheur </a:t>
            </a:r>
            <a:endParaRPr lang="en-US" sz="2400" dirty="0" smtClean="0"/>
          </a:p>
          <a:p>
            <a:pPr>
              <a:buFont typeface="Arial" charset="0"/>
              <a:buNone/>
            </a:pPr>
            <a:r>
              <a:rPr lang="fr-FR" sz="2400" b="1" dirty="0" smtClean="0"/>
              <a:t>            le blanc</a:t>
            </a:r>
            <a:endParaRPr lang="en-US" sz="2400" dirty="0" smtClean="0"/>
          </a:p>
          <a:p>
            <a:pPr>
              <a:buFont typeface="Arial" charset="0"/>
              <a:buNone/>
            </a:pPr>
            <a:r>
              <a:rPr lang="fr-FR" sz="2400" dirty="0" smtClean="0"/>
              <a:t>                    en Europe : la pureté</a:t>
            </a:r>
            <a:endParaRPr lang="en-US" sz="2400" dirty="0" smtClean="0"/>
          </a:p>
          <a:p>
            <a:pPr>
              <a:buFont typeface="Arial" charset="0"/>
              <a:buNone/>
            </a:pPr>
            <a:r>
              <a:rPr lang="fr-FR" sz="2400" dirty="0" smtClean="0"/>
              <a:t>                    en Chine : la mort </a:t>
            </a:r>
            <a:endParaRPr lang="en-US" sz="2400" dirty="0" smtClean="0"/>
          </a:p>
          <a:p>
            <a:pPr eaLnBrk="1" hangingPunct="1">
              <a:buFont typeface="Arial" pitchFamily="34" charset="0"/>
              <a:buNone/>
            </a:pPr>
            <a:endParaRPr lang="en-US" sz="2400" dirty="0" smtClean="0">
              <a:ea typeface="ＭＳ Ｐゴシック"/>
            </a:endParaRPr>
          </a:p>
        </p:txBody>
      </p:sp>
    </p:spTree>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704850"/>
            <a:ext cx="8229600" cy="666750"/>
          </a:xfrm>
        </p:spPr>
        <p:txBody>
          <a:bodyPr/>
          <a:lstStyle/>
          <a:p>
            <a:pPr algn="ctr" eaLnBrk="1" hangingPunct="1"/>
            <a:r>
              <a:rPr lang="fr-FR" sz="3600" b="1" dirty="0" err="1" smtClean="0">
                <a:ea typeface="ＭＳ Ｐゴシック"/>
              </a:rPr>
              <a:t>Intercultural</a:t>
            </a:r>
            <a:r>
              <a:rPr lang="fr-FR" sz="3600" b="1" dirty="0" smtClean="0">
                <a:ea typeface="ＭＳ Ｐゴシック"/>
              </a:rPr>
              <a:t> </a:t>
            </a:r>
            <a:r>
              <a:rPr lang="fr-FR" sz="3600" b="1" dirty="0" err="1" smtClean="0">
                <a:ea typeface="ＭＳ Ｐゴシック"/>
              </a:rPr>
              <a:t>task</a:t>
            </a:r>
            <a:r>
              <a:rPr lang="fr-FR" b="1" dirty="0" smtClean="0">
                <a:ea typeface="ＭＳ Ｐゴシック"/>
              </a:rPr>
              <a:t> </a:t>
            </a:r>
            <a:endParaRPr lang="en-US" dirty="0" smtClean="0">
              <a:ea typeface="ＭＳ Ｐゴシック"/>
            </a:endParaRPr>
          </a:p>
        </p:txBody>
      </p:sp>
      <p:sp>
        <p:nvSpPr>
          <p:cNvPr id="33795" name="Content Placeholder 2"/>
          <p:cNvSpPr>
            <a:spLocks noGrp="1"/>
          </p:cNvSpPr>
          <p:nvPr>
            <p:ph idx="1"/>
          </p:nvPr>
        </p:nvSpPr>
        <p:spPr>
          <a:xfrm>
            <a:off x="457200" y="1676400"/>
            <a:ext cx="8229600" cy="4572000"/>
          </a:xfrm>
        </p:spPr>
        <p:txBody>
          <a:bodyPr/>
          <a:lstStyle/>
          <a:p>
            <a:pPr eaLnBrk="1" hangingPunct="1">
              <a:buFont typeface="Arial" pitchFamily="34" charset="0"/>
              <a:buNone/>
            </a:pPr>
            <a:r>
              <a:rPr lang="fr-FR" sz="2000" dirty="0" smtClean="0">
                <a:ea typeface="ＭＳ Ｐゴシック"/>
              </a:rPr>
              <a:t>    </a:t>
            </a:r>
            <a:r>
              <a:rPr lang="fr-FR" sz="2400" dirty="0" smtClean="0">
                <a:ea typeface="ＭＳ Ｐゴシック"/>
              </a:rPr>
              <a:t>Utilisez l’Internet pour expliquer les différentes réactions</a:t>
            </a:r>
            <a:r>
              <a:rPr lang="fr-FR" sz="2000" dirty="0" smtClean="0">
                <a:ea typeface="ＭＳ Ｐゴシック"/>
              </a:rPr>
              <a:t>.</a:t>
            </a:r>
            <a:endParaRPr lang="en-US" sz="2000" dirty="0" smtClean="0">
              <a:ea typeface="ＭＳ Ｐゴシック"/>
            </a:endParaRPr>
          </a:p>
          <a:p>
            <a:pPr eaLnBrk="1" hangingPunct="1">
              <a:buFont typeface="Arial" pitchFamily="34" charset="0"/>
              <a:buNone/>
            </a:pPr>
            <a:endParaRPr lang="en-US" sz="2000" dirty="0" smtClean="0">
              <a:ea typeface="ＭＳ Ｐゴシック"/>
            </a:endParaRPr>
          </a:p>
          <a:p>
            <a:pPr eaLnBrk="1" hangingPunct="1">
              <a:buFont typeface="Arial" pitchFamily="34" charset="0"/>
              <a:buNone/>
            </a:pPr>
            <a:r>
              <a:rPr lang="fr-FR" sz="2000" b="1" dirty="0" smtClean="0">
                <a:ea typeface="ＭＳ Ｐゴシック"/>
              </a:rPr>
              <a:t>            </a:t>
            </a:r>
            <a:r>
              <a:rPr lang="fr-FR" sz="2400" b="1" dirty="0" smtClean="0">
                <a:ea typeface="ＭＳ Ｐゴシック"/>
              </a:rPr>
              <a:t>En Australie, la Fête des mères </a:t>
            </a:r>
            <a:r>
              <a:rPr lang="fr-FR" sz="2000" b="1" dirty="0" smtClean="0">
                <a:ea typeface="ＭＳ Ｐゴシック"/>
              </a:rPr>
              <a:t>:</a:t>
            </a:r>
            <a:endParaRPr lang="en-US" sz="2000" dirty="0" smtClean="0">
              <a:ea typeface="ＭＳ Ｐゴシック"/>
            </a:endParaRPr>
          </a:p>
          <a:p>
            <a:pPr eaLnBrk="1" hangingPunct="1">
              <a:buFont typeface="Arial" pitchFamily="34" charset="0"/>
              <a:buNone/>
            </a:pPr>
            <a:r>
              <a:rPr lang="fr-FR" sz="2000" dirty="0" smtClean="0">
                <a:ea typeface="ＭＳ Ｐゴシック"/>
              </a:rPr>
              <a:t> </a:t>
            </a:r>
            <a:endParaRPr lang="en-US" sz="2000" dirty="0" smtClean="0">
              <a:ea typeface="ＭＳ Ｐゴシック"/>
            </a:endParaRPr>
          </a:p>
          <a:p>
            <a:pPr lvl="1" eaLnBrk="1" hangingPunct="1"/>
            <a:r>
              <a:rPr lang="fr-FR" i="1" dirty="0" smtClean="0">
                <a:ea typeface="ＭＳ Ｐゴシック"/>
              </a:rPr>
              <a:t>Bonjour Maman. Voilà des fleurs pour toi. </a:t>
            </a:r>
            <a:endParaRPr lang="en-US" dirty="0" smtClean="0">
              <a:ea typeface="ＭＳ Ｐゴシック"/>
            </a:endParaRPr>
          </a:p>
          <a:p>
            <a:pPr lvl="1" eaLnBrk="1" hangingPunct="1"/>
            <a:r>
              <a:rPr lang="fr-FR" i="1" dirty="0" smtClean="0">
                <a:ea typeface="ＭＳ Ｐゴシック"/>
              </a:rPr>
              <a:t>Quelles jolies fleurs ! Des chrysanthèmes ! Merci mon chéri </a:t>
            </a:r>
            <a:r>
              <a:rPr lang="fr-FR" sz="2000" i="1" dirty="0" smtClean="0">
                <a:ea typeface="ＭＳ Ｐゴシック"/>
              </a:rPr>
              <a:t>! </a:t>
            </a:r>
            <a:r>
              <a:rPr lang="fr-FR" sz="2000" dirty="0" smtClean="0">
                <a:ea typeface="ＭＳ Ｐゴシック"/>
              </a:rPr>
              <a:t> </a:t>
            </a:r>
            <a:endParaRPr lang="en-US" sz="2000" dirty="0" smtClean="0">
              <a:ea typeface="ＭＳ Ｐゴシック"/>
            </a:endParaRPr>
          </a:p>
          <a:p>
            <a:pPr eaLnBrk="1" hangingPunct="1">
              <a:buFont typeface="Arial" pitchFamily="34" charset="0"/>
              <a:buNone/>
            </a:pPr>
            <a:endParaRPr lang="fr-FR" sz="2000" b="1" dirty="0" smtClean="0">
              <a:ea typeface="ＭＳ Ｐゴシック"/>
            </a:endParaRPr>
          </a:p>
          <a:p>
            <a:pPr eaLnBrk="1" hangingPunct="1">
              <a:buFont typeface="Arial" pitchFamily="34" charset="0"/>
              <a:buNone/>
            </a:pPr>
            <a:r>
              <a:rPr lang="fr-FR" sz="2400" b="1" dirty="0" smtClean="0">
                <a:ea typeface="ＭＳ Ｐゴシック"/>
              </a:rPr>
              <a:t>    En France, tu rends visite à un(e) ami(e) à l’hôpital</a:t>
            </a:r>
            <a:r>
              <a:rPr lang="fr-FR" sz="2400" dirty="0" smtClean="0">
                <a:ea typeface="ＭＳ Ｐゴシック"/>
              </a:rPr>
              <a:t> :</a:t>
            </a:r>
          </a:p>
          <a:p>
            <a:pPr eaLnBrk="1" hangingPunct="1">
              <a:buFont typeface="Arial" pitchFamily="34" charset="0"/>
              <a:buNone/>
            </a:pPr>
            <a:endParaRPr lang="en-US" sz="2000" dirty="0" smtClean="0">
              <a:ea typeface="ＭＳ Ｐゴシック"/>
            </a:endParaRPr>
          </a:p>
          <a:p>
            <a:pPr lvl="1" eaLnBrk="1" hangingPunct="1"/>
            <a:r>
              <a:rPr lang="fr-FR" i="1" dirty="0" smtClean="0">
                <a:ea typeface="ＭＳ Ｐゴシック"/>
              </a:rPr>
              <a:t>Salut ! Je t’ai apporté des fleurs.</a:t>
            </a:r>
          </a:p>
        </p:txBody>
      </p:sp>
      <p:pic>
        <p:nvPicPr>
          <p:cNvPr id="33796" name="Picture 4" descr="C:\Documents and Settings\Alan\Local Settings\Temporary Internet Files\Content.IE5\59Q5RJNG\MP900314203[1].jpg"/>
          <p:cNvPicPr>
            <a:picLocks noChangeAspect="1" noChangeArrowheads="1"/>
          </p:cNvPicPr>
          <p:nvPr/>
        </p:nvPicPr>
        <p:blipFill>
          <a:blip r:embed="rId2" cstate="print"/>
          <a:srcRect/>
          <a:stretch>
            <a:fillRect/>
          </a:stretch>
        </p:blipFill>
        <p:spPr bwMode="auto">
          <a:xfrm>
            <a:off x="533400" y="2286000"/>
            <a:ext cx="685800" cy="674688"/>
          </a:xfrm>
          <a:prstGeom prst="rect">
            <a:avLst/>
          </a:prstGeom>
          <a:noFill/>
          <a:ln w="9525">
            <a:noFill/>
            <a:miter lim="800000"/>
            <a:headEnd/>
            <a:tailEnd/>
          </a:ln>
        </p:spPr>
      </p:pic>
      <p:pic>
        <p:nvPicPr>
          <p:cNvPr id="33797" name="Picture 4" descr="C:\Documents and Settings\Alan\Local Settings\Temporary Internet Files\Content.IE5\59Q5RJNG\MP900314203[1].jpg"/>
          <p:cNvPicPr>
            <a:picLocks noChangeAspect="1" noChangeArrowheads="1"/>
          </p:cNvPicPr>
          <p:nvPr/>
        </p:nvPicPr>
        <p:blipFill>
          <a:blip r:embed="rId2" cstate="print"/>
          <a:srcRect/>
          <a:stretch>
            <a:fillRect/>
          </a:stretch>
        </p:blipFill>
        <p:spPr bwMode="auto">
          <a:xfrm>
            <a:off x="457200" y="4114800"/>
            <a:ext cx="685800" cy="674688"/>
          </a:xfrm>
          <a:prstGeom prst="rect">
            <a:avLst/>
          </a:prstGeom>
          <a:noFill/>
          <a:ln w="9525">
            <a:noFill/>
            <a:miter lim="800000"/>
            <a:headEnd/>
            <a:tailEnd/>
          </a:ln>
        </p:spPr>
      </p:pic>
      <p:sp>
        <p:nvSpPr>
          <p:cNvPr id="8" name="Content Placeholder 2"/>
          <p:cNvSpPr txBox="1">
            <a:spLocks/>
          </p:cNvSpPr>
          <p:nvPr/>
        </p:nvSpPr>
        <p:spPr bwMode="auto">
          <a:xfrm>
            <a:off x="457200" y="6019800"/>
            <a:ext cx="77724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9763" marR="0" lvl="1" indent="-246063" algn="l" defTabSz="914400" rtl="0" eaLnBrk="1" fontAlgn="base" latinLnBrk="0" hangingPunct="1">
              <a:lnSpc>
                <a:spcPct val="100000"/>
              </a:lnSpc>
              <a:spcBef>
                <a:spcPct val="20000"/>
              </a:spcBef>
              <a:spcAft>
                <a:spcPct val="0"/>
              </a:spcAft>
              <a:buClr>
                <a:schemeClr val="accent1"/>
              </a:buClr>
              <a:buSzPct val="85000"/>
              <a:buFont typeface="Wingdings 2" pitchFamily="18" charset="2"/>
              <a:buChar char=""/>
              <a:tabLst/>
              <a:defRPr/>
            </a:pPr>
            <a:r>
              <a:rPr kumimoji="0" lang="fr-FR" sz="2400" b="0" i="1" u="none" strike="noStrike" kern="1200" cap="none" spc="0" normalizeH="0" baseline="0" noProof="0" dirty="0" smtClean="0">
                <a:ln>
                  <a:noFill/>
                </a:ln>
                <a:solidFill>
                  <a:schemeClr val="tx1"/>
                </a:solidFill>
                <a:effectLst/>
                <a:uLnTx/>
                <a:uFillTx/>
                <a:latin typeface="+mn-lt"/>
                <a:ea typeface="ＭＳ Ｐゴシック"/>
                <a:cs typeface="ＭＳ Ｐゴシック"/>
              </a:rPr>
              <a:t>Des chrysanthèmes !  Oh </a:t>
            </a:r>
            <a:r>
              <a:rPr kumimoji="0" lang="fr-FR" sz="2400" b="0" i="1" u="none" strike="noStrike" kern="1200" cap="none" spc="0" normalizeH="0" baseline="0" noProof="0" dirty="0" err="1" smtClean="0">
                <a:ln>
                  <a:noFill/>
                </a:ln>
                <a:solidFill>
                  <a:schemeClr val="tx1"/>
                </a:solidFill>
                <a:effectLst/>
                <a:uLnTx/>
                <a:uFillTx/>
                <a:latin typeface="+mn-lt"/>
                <a:ea typeface="ＭＳ Ｐゴシック"/>
                <a:cs typeface="ＭＳ Ｐゴシック"/>
              </a:rPr>
              <a:t>nooooooooonnnn</a:t>
            </a:r>
            <a:r>
              <a:rPr kumimoji="0" lang="fr-FR" sz="2800" b="0" i="1" u="none" strike="noStrike" kern="1200" cap="none" spc="0" normalizeH="0" baseline="0" noProof="0" dirty="0" smtClean="0">
                <a:ln>
                  <a:noFill/>
                </a:ln>
                <a:solidFill>
                  <a:schemeClr val="tx1"/>
                </a:solidFill>
                <a:effectLst/>
                <a:uLnTx/>
                <a:uFillTx/>
                <a:latin typeface="+mn-lt"/>
                <a:ea typeface="ＭＳ Ｐゴシック"/>
                <a:cs typeface="ＭＳ Ｐゴシック"/>
              </a:rPr>
              <a:t> !!!!!!</a:t>
            </a:r>
            <a:r>
              <a:rPr kumimoji="0" lang="fr-FR" sz="2800" b="0" i="0" u="none" strike="noStrike" kern="1200" cap="none" spc="0" normalizeH="0" baseline="0" noProof="0" dirty="0" smtClean="0">
                <a:ln>
                  <a:noFill/>
                </a:ln>
                <a:solidFill>
                  <a:schemeClr val="tx1"/>
                </a:solidFill>
                <a:effectLst/>
                <a:uLnTx/>
                <a:uFillTx/>
                <a:latin typeface="+mn-lt"/>
                <a:ea typeface="ＭＳ Ｐゴシック"/>
                <a:cs typeface="ＭＳ Ｐゴシック"/>
              </a:rPr>
              <a:t>  </a:t>
            </a:r>
            <a:endParaRPr kumimoji="0" lang="en-US" sz="2800" b="0" i="0" u="none" strike="noStrike" kern="1200" cap="none" spc="0" normalizeH="0" baseline="0" noProof="0" dirty="0" smtClean="0">
              <a:ln>
                <a:noFill/>
              </a:ln>
              <a:solidFill>
                <a:schemeClr val="tx1"/>
              </a:solidFill>
              <a:effectLst/>
              <a:uLnTx/>
              <a:uFillTx/>
              <a:latin typeface="+mn-lt"/>
              <a:ea typeface="ＭＳ Ｐゴシック"/>
              <a:cs typeface="ＭＳ Ｐゴシック"/>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Effect transition="in" filter="fade">
                                      <p:cBhvr>
                                        <p:cTn id="7" dur="500"/>
                                        <p:tgtEl>
                                          <p:spTgt spid="33795">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795">
                                            <p:txEl>
                                              <p:pRg st="2" end="2"/>
                                            </p:txEl>
                                          </p:spTgt>
                                        </p:tgtEl>
                                        <p:attrNameLst>
                                          <p:attrName>style.visibility</p:attrName>
                                        </p:attrNameLst>
                                      </p:cBhvr>
                                      <p:to>
                                        <p:strVal val="visible"/>
                                      </p:to>
                                    </p:set>
                                    <p:animEffect transition="in" filter="fade">
                                      <p:cBhvr>
                                        <p:cTn id="11" dur="500"/>
                                        <p:tgtEl>
                                          <p:spTgt spid="33795">
                                            <p:txEl>
                                              <p:pRg st="2" end="2"/>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3795">
                                            <p:txEl>
                                              <p:pRg st="3" end="3"/>
                                            </p:txEl>
                                          </p:spTgt>
                                        </p:tgtEl>
                                        <p:attrNameLst>
                                          <p:attrName>style.visibility</p:attrName>
                                        </p:attrNameLst>
                                      </p:cBhvr>
                                      <p:to>
                                        <p:strVal val="visible"/>
                                      </p:to>
                                    </p:set>
                                    <p:animEffect transition="in" filter="fade">
                                      <p:cBhvr>
                                        <p:cTn id="15" dur="500"/>
                                        <p:tgtEl>
                                          <p:spTgt spid="33795">
                                            <p:txEl>
                                              <p:pRg st="3" end="3"/>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3795">
                                            <p:txEl>
                                              <p:pRg st="4" end="4"/>
                                            </p:txEl>
                                          </p:spTgt>
                                        </p:tgtEl>
                                        <p:attrNameLst>
                                          <p:attrName>style.visibility</p:attrName>
                                        </p:attrNameLst>
                                      </p:cBhvr>
                                      <p:to>
                                        <p:strVal val="visible"/>
                                      </p:to>
                                    </p:set>
                                    <p:animEffect transition="in" filter="fade">
                                      <p:cBhvr>
                                        <p:cTn id="19" dur="500"/>
                                        <p:tgtEl>
                                          <p:spTgt spid="33795">
                                            <p:txEl>
                                              <p:pRg st="4" end="4"/>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795">
                                            <p:txEl>
                                              <p:pRg st="5" end="5"/>
                                            </p:txEl>
                                          </p:spTgt>
                                        </p:tgtEl>
                                        <p:attrNameLst>
                                          <p:attrName>style.visibility</p:attrName>
                                        </p:attrNameLst>
                                      </p:cBhvr>
                                      <p:to>
                                        <p:strVal val="visible"/>
                                      </p:to>
                                    </p:set>
                                    <p:animEffect transition="in" filter="fade">
                                      <p:cBhvr>
                                        <p:cTn id="23" dur="500"/>
                                        <p:tgtEl>
                                          <p:spTgt spid="33795">
                                            <p:txEl>
                                              <p:pRg st="5" end="5"/>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3795">
                                            <p:txEl>
                                              <p:pRg st="7" end="7"/>
                                            </p:txEl>
                                          </p:spTgt>
                                        </p:tgtEl>
                                        <p:attrNameLst>
                                          <p:attrName>style.visibility</p:attrName>
                                        </p:attrNameLst>
                                      </p:cBhvr>
                                      <p:to>
                                        <p:strVal val="visible"/>
                                      </p:to>
                                    </p:set>
                                    <p:animEffect transition="in" filter="fade">
                                      <p:cBhvr>
                                        <p:cTn id="27" dur="500"/>
                                        <p:tgtEl>
                                          <p:spTgt spid="33795">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3795">
                                            <p:txEl>
                                              <p:pRg st="9" end="9"/>
                                            </p:txEl>
                                          </p:spTgt>
                                        </p:tgtEl>
                                        <p:attrNameLst>
                                          <p:attrName>style.visibility</p:attrName>
                                        </p:attrNameLst>
                                      </p:cBhvr>
                                      <p:to>
                                        <p:strVal val="visible"/>
                                      </p:to>
                                    </p:set>
                                    <p:animEffect transition="in" filter="fade">
                                      <p:cBhvr>
                                        <p:cTn id="30" dur="500"/>
                                        <p:tgtEl>
                                          <p:spTgt spid="33795">
                                            <p:txEl>
                                              <p:pRg st="9" end="9"/>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uiExpand="1" build="p"/>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lgn="ctr" eaLnBrk="1" hangingPunct="1"/>
            <a:r>
              <a:rPr lang="en-US" dirty="0" smtClean="0">
                <a:ea typeface="ＭＳ Ｐゴシック"/>
              </a:rPr>
              <a:t> </a:t>
            </a:r>
            <a:r>
              <a:rPr lang="en-US" sz="4000" dirty="0" smtClean="0">
                <a:ea typeface="ＭＳ Ｐゴシック"/>
              </a:rPr>
              <a:t>Chirac </a:t>
            </a:r>
            <a:r>
              <a:rPr lang="en-US" sz="4000" dirty="0" err="1" smtClean="0">
                <a:ea typeface="ＭＳ Ｐゴシック"/>
              </a:rPr>
              <a:t>renforce</a:t>
            </a:r>
            <a:r>
              <a:rPr lang="en-US" sz="4000" dirty="0" smtClean="0">
                <a:ea typeface="ＭＳ Ｐゴシック"/>
              </a:rPr>
              <a:t> le </a:t>
            </a:r>
            <a:r>
              <a:rPr lang="en-US" sz="4000" dirty="0" err="1" smtClean="0">
                <a:ea typeface="ＭＳ Ｐゴシック"/>
              </a:rPr>
              <a:t>st</a:t>
            </a:r>
            <a:r>
              <a:rPr lang="fr-FR" sz="4000" dirty="0" err="1" smtClean="0">
                <a:ea typeface="ＭＳ Ｐゴシック"/>
              </a:rPr>
              <a:t>é</a:t>
            </a:r>
            <a:r>
              <a:rPr lang="fr-FR" sz="4000" dirty="0" err="1" smtClean="0">
                <a:ea typeface="ＭＳ Ｐゴシック"/>
              </a:rPr>
              <a:t>réotype</a:t>
            </a:r>
            <a:endParaRPr lang="en-US" sz="4000" dirty="0" smtClean="0">
              <a:ea typeface="ＭＳ Ｐゴシック"/>
            </a:endParaRPr>
          </a:p>
        </p:txBody>
      </p:sp>
      <p:pic>
        <p:nvPicPr>
          <p:cNvPr id="34819" name="Picture 2" descr="the famous baise-main of Chirac to Laura Bush"/>
          <p:cNvPicPr>
            <a:picLocks noGrp="1" noChangeAspect="1" noChangeArrowheads="1"/>
          </p:cNvPicPr>
          <p:nvPr>
            <p:ph idx="1"/>
          </p:nvPr>
        </p:nvPicPr>
        <p:blipFill>
          <a:blip r:embed="rId2" r:link="rId3" cstate="print">
            <a:lum contrast="20000"/>
          </a:blip>
          <a:srcRect/>
          <a:stretch>
            <a:fillRect/>
          </a:stretch>
        </p:blipFill>
        <p:spPr>
          <a:xfrm>
            <a:off x="1968500" y="2116138"/>
            <a:ext cx="5207000" cy="4027487"/>
          </a:xfrm>
        </p:spPr>
      </p:pic>
    </p:spTree>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228600"/>
            <a:ext cx="8229600" cy="914400"/>
          </a:xfrm>
        </p:spPr>
        <p:txBody>
          <a:bodyPr/>
          <a:lstStyle/>
          <a:p>
            <a:pPr algn="ctr" eaLnBrk="1" hangingPunct="1"/>
            <a:r>
              <a:rPr lang="fr-FR" sz="3200" b="1" smtClean="0">
                <a:solidFill>
                  <a:schemeClr val="tx1"/>
                </a:solidFill>
                <a:ea typeface="ＭＳ Ｐゴシック"/>
              </a:rPr>
              <a:t>A Melbourne, le jockey français Gérald Mosse renforce le stéréotype… </a:t>
            </a:r>
            <a:endParaRPr lang="en-US" sz="3200" b="1" smtClean="0">
              <a:solidFill>
                <a:schemeClr val="tx1"/>
              </a:solidFill>
              <a:ea typeface="ＭＳ Ｐゴシック"/>
            </a:endParaRPr>
          </a:p>
        </p:txBody>
      </p:sp>
      <p:pic>
        <p:nvPicPr>
          <p:cNvPr id="35843" name="Picture 2" descr="americain-dc-620x0[1]"/>
          <p:cNvPicPr>
            <a:picLocks noGrp="1" noChangeAspect="1" noChangeArrowheads="1"/>
          </p:cNvPicPr>
          <p:nvPr>
            <p:ph idx="1"/>
          </p:nvPr>
        </p:nvPicPr>
        <p:blipFill>
          <a:blip r:embed="rId2" cstate="print">
            <a:lum contrast="20000"/>
          </a:blip>
          <a:srcRect/>
          <a:stretch>
            <a:fillRect/>
          </a:stretch>
        </p:blipFill>
        <p:spPr>
          <a:xfrm>
            <a:off x="549275" y="1371600"/>
            <a:ext cx="7451725" cy="5029200"/>
          </a:xfrm>
        </p:spPr>
      </p:pic>
    </p:spTree>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704850"/>
            <a:ext cx="8229600" cy="438150"/>
          </a:xfrm>
        </p:spPr>
        <p:txBody>
          <a:bodyPr/>
          <a:lstStyle/>
          <a:p>
            <a:pPr algn="ctr" eaLnBrk="1" hangingPunct="1"/>
            <a:r>
              <a:rPr lang="en-US" sz="2000" dirty="0" smtClean="0">
                <a:ea typeface="ＭＳ Ｐゴシック"/>
              </a:rPr>
              <a:t>       </a:t>
            </a:r>
            <a:r>
              <a:rPr lang="en-US" sz="2800" b="1" dirty="0" err="1" smtClean="0">
                <a:ea typeface="ＭＳ Ｐゴシック"/>
              </a:rPr>
              <a:t>Combattre</a:t>
            </a:r>
            <a:r>
              <a:rPr lang="en-US" sz="2800" b="1" dirty="0" smtClean="0">
                <a:ea typeface="ＭＳ Ｐゴシック"/>
              </a:rPr>
              <a:t> les </a:t>
            </a:r>
            <a:r>
              <a:rPr lang="en-US" sz="2800" b="1" dirty="0" err="1" smtClean="0">
                <a:ea typeface="ＭＳ Ｐゴシック"/>
              </a:rPr>
              <a:t>stéréotypes</a:t>
            </a:r>
            <a:r>
              <a:rPr lang="en-US" sz="2800" b="1" dirty="0" smtClean="0">
                <a:ea typeface="ＭＳ Ｐゴシック"/>
              </a:rPr>
              <a:t> – </a:t>
            </a:r>
            <a:r>
              <a:rPr lang="en-US" sz="2800" b="1" dirty="0" err="1" smtClean="0">
                <a:ea typeface="ＭＳ Ｐゴシック"/>
              </a:rPr>
              <a:t>une</a:t>
            </a:r>
            <a:r>
              <a:rPr lang="en-US" sz="2800" b="1" dirty="0" smtClean="0">
                <a:ea typeface="ＭＳ Ｐゴシック"/>
              </a:rPr>
              <a:t> </a:t>
            </a:r>
            <a:r>
              <a:rPr lang="en-US" sz="2800" b="1" dirty="0" err="1" smtClean="0">
                <a:ea typeface="ＭＳ Ｐゴシック"/>
              </a:rPr>
              <a:t>tâche</a:t>
            </a:r>
            <a:r>
              <a:rPr lang="en-US" sz="2800" b="1" dirty="0" smtClean="0">
                <a:ea typeface="ＭＳ Ｐゴシック"/>
              </a:rPr>
              <a:t> impossible?</a:t>
            </a:r>
            <a:endParaRPr lang="en-US" sz="2800" b="1" dirty="0" smtClean="0">
              <a:ea typeface="ＭＳ Ｐゴシック"/>
            </a:endParaRPr>
          </a:p>
        </p:txBody>
      </p:sp>
      <p:sp>
        <p:nvSpPr>
          <p:cNvPr id="3" name="Content Placeholder 2"/>
          <p:cNvSpPr>
            <a:spLocks noGrp="1"/>
          </p:cNvSpPr>
          <p:nvPr>
            <p:ph idx="1"/>
          </p:nvPr>
        </p:nvSpPr>
        <p:spPr>
          <a:xfrm>
            <a:off x="457200" y="1371601"/>
            <a:ext cx="8229600" cy="4953000"/>
          </a:xfrm>
        </p:spPr>
        <p:txBody>
          <a:bodyPr/>
          <a:lstStyle/>
          <a:p>
            <a:pPr lvl="8">
              <a:buFontTx/>
              <a:buNone/>
              <a:defRPr/>
            </a:pPr>
            <a:r>
              <a:rPr lang="en-AU" sz="1800" dirty="0" smtClean="0"/>
              <a:t>    </a:t>
            </a:r>
          </a:p>
          <a:p>
            <a:pPr lvl="8">
              <a:buFontTx/>
              <a:buNone/>
              <a:defRPr/>
            </a:pPr>
            <a:endParaRPr lang="en-AU" sz="1800" dirty="0" smtClean="0"/>
          </a:p>
          <a:p>
            <a:pPr lvl="8">
              <a:buFontTx/>
              <a:buNone/>
              <a:defRPr/>
            </a:pPr>
            <a:endParaRPr lang="en-AU" sz="1800" dirty="0" smtClean="0"/>
          </a:p>
          <a:p>
            <a:pPr lvl="8">
              <a:buFontTx/>
              <a:buNone/>
              <a:defRPr/>
            </a:pPr>
            <a:endParaRPr lang="en-AU" sz="1800" dirty="0" smtClean="0"/>
          </a:p>
          <a:p>
            <a:pPr lvl="8">
              <a:buFontTx/>
              <a:buNone/>
              <a:defRPr/>
            </a:pPr>
            <a:r>
              <a:rPr lang="en-AU" sz="1800" dirty="0" smtClean="0"/>
              <a:t>                    </a:t>
            </a:r>
            <a:r>
              <a:rPr lang="en-AU" sz="1800" b="1" i="1" dirty="0" smtClean="0">
                <a:solidFill>
                  <a:srgbClr val="C00000"/>
                </a:solidFill>
              </a:rPr>
              <a:t>And don't think that Paris is only for those      </a:t>
            </a:r>
          </a:p>
          <a:p>
            <a:pPr lvl="8">
              <a:buFontTx/>
              <a:buNone/>
              <a:defRPr/>
            </a:pPr>
            <a:r>
              <a:rPr lang="en-AU" sz="1800" b="1" i="1" dirty="0" smtClean="0">
                <a:solidFill>
                  <a:srgbClr val="C00000"/>
                </a:solidFill>
              </a:rPr>
              <a:t>                    who are deliriously in love – there's plenty </a:t>
            </a:r>
          </a:p>
          <a:p>
            <a:pPr lvl="8">
              <a:buFontTx/>
              <a:buNone/>
              <a:defRPr/>
            </a:pPr>
            <a:r>
              <a:rPr lang="en-AU" sz="1800" b="1" i="1" dirty="0" smtClean="0">
                <a:solidFill>
                  <a:srgbClr val="C00000"/>
                </a:solidFill>
              </a:rPr>
              <a:t>                    to be discovered by those looking to </a:t>
            </a:r>
          </a:p>
          <a:p>
            <a:pPr lvl="8">
              <a:buFontTx/>
              <a:buNone/>
              <a:defRPr/>
            </a:pPr>
            <a:r>
              <a:rPr lang="en-AU" sz="1800" b="1" i="1" dirty="0" smtClean="0">
                <a:solidFill>
                  <a:srgbClr val="C00000"/>
                </a:solidFill>
              </a:rPr>
              <a:t>                     experience great sights, cuisine and </a:t>
            </a:r>
          </a:p>
          <a:p>
            <a:pPr lvl="8">
              <a:buFontTx/>
              <a:buNone/>
              <a:defRPr/>
            </a:pPr>
            <a:r>
              <a:rPr lang="en-AU" sz="1800" b="1" i="1" dirty="0" smtClean="0">
                <a:solidFill>
                  <a:srgbClr val="C00000"/>
                </a:solidFill>
              </a:rPr>
              <a:t>                     shopping!</a:t>
            </a:r>
            <a:endParaRPr lang="en-US" sz="1800" b="1" i="1" dirty="0" smtClean="0">
              <a:solidFill>
                <a:srgbClr val="C00000"/>
              </a:solidFill>
            </a:endParaRPr>
          </a:p>
          <a:p>
            <a:pPr eaLnBrk="1" hangingPunct="1">
              <a:buFont typeface="Wingdings 2" charset="2"/>
              <a:buChar char=""/>
              <a:defRPr/>
            </a:pPr>
            <a:endParaRPr lang="en-US" dirty="0" smtClean="0">
              <a:cs typeface="+mn-cs"/>
            </a:endParaRPr>
          </a:p>
          <a:p>
            <a:pPr eaLnBrk="1" hangingPunct="1">
              <a:buFont typeface="Wingdings 2" charset="2"/>
              <a:buChar char=""/>
              <a:defRPr/>
            </a:pPr>
            <a:endParaRPr lang="en-US" dirty="0" smtClean="0">
              <a:cs typeface="+mn-cs"/>
            </a:endParaRPr>
          </a:p>
          <a:p>
            <a:pPr lvl="8">
              <a:buFontTx/>
              <a:buNone/>
              <a:defRPr/>
            </a:pPr>
            <a:r>
              <a:rPr lang="en-US" dirty="0" smtClean="0"/>
              <a:t>    </a:t>
            </a:r>
          </a:p>
          <a:p>
            <a:pPr eaLnBrk="1" hangingPunct="1">
              <a:buFont typeface="Wingdings 2" charset="2"/>
              <a:buChar char=""/>
              <a:defRPr/>
            </a:pPr>
            <a:endParaRPr lang="en-US" dirty="0" smtClean="0">
              <a:cs typeface="+mn-cs"/>
            </a:endParaRPr>
          </a:p>
          <a:p>
            <a:pPr eaLnBrk="1" hangingPunct="1">
              <a:buFont typeface="Wingdings 2" charset="2"/>
              <a:buChar char=""/>
              <a:defRPr/>
            </a:pPr>
            <a:endParaRPr lang="en-US" dirty="0" smtClean="0">
              <a:cs typeface="+mn-cs"/>
            </a:endParaRPr>
          </a:p>
          <a:p>
            <a:pPr eaLnBrk="1" hangingPunct="1">
              <a:buFont typeface="Wingdings 2" charset="2"/>
              <a:buChar char=""/>
              <a:defRPr/>
            </a:pPr>
            <a:endParaRPr lang="en-US" dirty="0" smtClean="0">
              <a:cs typeface="+mn-cs"/>
            </a:endParaRPr>
          </a:p>
          <a:p>
            <a:pPr eaLnBrk="1" hangingPunct="1">
              <a:buFont typeface="Wingdings 2" charset="2"/>
              <a:buChar char=""/>
              <a:defRPr/>
            </a:pPr>
            <a:endParaRPr lang="en-US" dirty="0">
              <a:cs typeface="+mn-cs"/>
            </a:endParaRPr>
          </a:p>
        </p:txBody>
      </p:sp>
      <p:pic>
        <p:nvPicPr>
          <p:cNvPr id="36868" name="Picture 1" descr="Paris">
            <a:hlinkClick r:id="rId2"/>
          </p:cNvPr>
          <p:cNvPicPr>
            <a:picLocks noChangeAspect="1" noChangeArrowheads="1"/>
          </p:cNvPicPr>
          <p:nvPr/>
        </p:nvPicPr>
        <p:blipFill>
          <a:blip r:embed="rId3" cstate="print"/>
          <a:srcRect/>
          <a:stretch>
            <a:fillRect/>
          </a:stretch>
        </p:blipFill>
        <p:spPr bwMode="auto">
          <a:xfrm>
            <a:off x="533400" y="1412875"/>
            <a:ext cx="3276600" cy="46228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304800" y="304800"/>
            <a:ext cx="8382000" cy="1143000"/>
          </a:xfrm>
        </p:spPr>
        <p:txBody>
          <a:bodyPr/>
          <a:lstStyle/>
          <a:p>
            <a:pPr eaLnBrk="1" hangingPunct="1"/>
            <a:r>
              <a:rPr lang="fr-FR" sz="2800" b="1" smtClean="0">
                <a:solidFill>
                  <a:schemeClr val="tx1"/>
                </a:solidFill>
                <a:ea typeface="ＭＳ Ｐゴシック"/>
              </a:rPr>
              <a:t>MERCI!De la part de deux grands héros (grands</a:t>
            </a:r>
            <a:r>
              <a:rPr lang="en-AU" sz="2800" b="1" smtClean="0">
                <a:ea typeface="ＭＳ Ｐゴシック"/>
              </a:rPr>
              <a:t>‿</a:t>
            </a:r>
            <a:r>
              <a:rPr lang="fr-FR" sz="2800" b="1" smtClean="0">
                <a:solidFill>
                  <a:schemeClr val="tx1"/>
                </a:solidFill>
                <a:ea typeface="ＭＳ Ｐゴシック"/>
              </a:rPr>
              <a:t>héros) français! Superdupont et le Concombre Masqué</a:t>
            </a:r>
            <a:endParaRPr lang="en-US" sz="2800" b="1" smtClean="0">
              <a:solidFill>
                <a:schemeClr val="tx1"/>
              </a:solidFill>
              <a:ea typeface="ＭＳ Ｐゴシック"/>
            </a:endParaRPr>
          </a:p>
        </p:txBody>
      </p:sp>
      <p:pic>
        <p:nvPicPr>
          <p:cNvPr id="10" name="il_fi" descr="http://cweben.free.fr/images/super-dupont.jpg"/>
          <p:cNvPicPr>
            <a:picLocks noChangeAspect="1" noChangeArrowheads="1"/>
          </p:cNvPicPr>
          <p:nvPr/>
        </p:nvPicPr>
        <p:blipFill>
          <a:blip r:embed="rId2" r:link="rId3" cstate="print"/>
          <a:srcRect/>
          <a:stretch>
            <a:fillRect/>
          </a:stretch>
        </p:blipFill>
        <p:spPr bwMode="auto">
          <a:xfrm>
            <a:off x="475881" y="1828800"/>
            <a:ext cx="3934133" cy="419100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7892" name="il_fi" descr="concombre_angouleme"/>
          <p:cNvPicPr>
            <a:picLocks noGrp="1" noChangeAspect="1" noChangeArrowheads="1"/>
          </p:cNvPicPr>
          <p:nvPr>
            <p:ph idx="1"/>
          </p:nvPr>
        </p:nvPicPr>
        <p:blipFill>
          <a:blip r:embed="rId4" cstate="print"/>
          <a:srcRect/>
          <a:stretch>
            <a:fillRect/>
          </a:stretch>
        </p:blipFill>
        <p:spPr>
          <a:xfrm>
            <a:off x="5257800" y="2209800"/>
            <a:ext cx="2994025" cy="3505200"/>
          </a:xfrm>
        </p:spPr>
      </p:pic>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704850"/>
            <a:ext cx="8229600" cy="971550"/>
          </a:xfrm>
        </p:spPr>
        <p:txBody>
          <a:bodyPr/>
          <a:lstStyle/>
          <a:p>
            <a:pPr algn="ctr"/>
            <a:r>
              <a:rPr lang="en-US" sz="2400" dirty="0" smtClean="0">
                <a:ea typeface="ＭＳ Ｐゴシック"/>
              </a:rPr>
              <a:t> </a:t>
            </a:r>
            <a:r>
              <a:rPr lang="en-US" sz="3600" dirty="0" smtClean="0">
                <a:ea typeface="ＭＳ Ｐゴシック"/>
              </a:rPr>
              <a:t>Un </a:t>
            </a:r>
            <a:r>
              <a:rPr lang="en-US" sz="3600" dirty="0" err="1" smtClean="0">
                <a:ea typeface="ＭＳ Ｐゴシック"/>
              </a:rPr>
              <a:t>français</a:t>
            </a:r>
            <a:r>
              <a:rPr lang="en-US" sz="3600" dirty="0" smtClean="0">
                <a:ea typeface="ＭＳ Ｐゴシック"/>
              </a:rPr>
              <a:t> </a:t>
            </a:r>
            <a:r>
              <a:rPr lang="en-US" sz="3600" dirty="0" err="1" smtClean="0">
                <a:ea typeface="ＭＳ Ｐゴシック"/>
              </a:rPr>
              <a:t>typique</a:t>
            </a:r>
            <a:r>
              <a:rPr lang="en-US" sz="3600" dirty="0" smtClean="0">
                <a:ea typeface="ＭＳ Ｐゴシック"/>
              </a:rPr>
              <a:t>? </a:t>
            </a:r>
            <a:br>
              <a:rPr lang="en-US" sz="3600" dirty="0" smtClean="0">
                <a:ea typeface="ＭＳ Ｐゴシック"/>
              </a:rPr>
            </a:br>
            <a:r>
              <a:rPr lang="en-US" sz="3600" dirty="0" smtClean="0">
                <a:ea typeface="ＭＳ Ｐゴシック"/>
              </a:rPr>
              <a:t>Un </a:t>
            </a:r>
            <a:r>
              <a:rPr lang="en-US" sz="3600" dirty="0" err="1" smtClean="0">
                <a:ea typeface="ＭＳ Ｐゴシック"/>
              </a:rPr>
              <a:t>moyen</a:t>
            </a:r>
            <a:r>
              <a:rPr lang="en-US" sz="3600" dirty="0" smtClean="0">
                <a:ea typeface="ＭＳ Ｐゴシック"/>
              </a:rPr>
              <a:t> de confronter les </a:t>
            </a:r>
            <a:r>
              <a:rPr lang="en-US" sz="3600" dirty="0" err="1" smtClean="0">
                <a:ea typeface="ＭＳ Ｐゴシック"/>
              </a:rPr>
              <a:t>stéréotypes</a:t>
            </a:r>
            <a:endParaRPr lang="en-US" sz="3600" dirty="0" smtClean="0">
              <a:ea typeface="ＭＳ Ｐゴシック"/>
            </a:endParaRPr>
          </a:p>
        </p:txBody>
      </p:sp>
      <p:pic>
        <p:nvPicPr>
          <p:cNvPr id="8195" name="Picture 2" descr="http://cweben.free.fr/images/super-dupont.jpg"/>
          <p:cNvPicPr>
            <a:picLocks noGrp="1" noChangeArrowheads="1"/>
          </p:cNvPicPr>
          <p:nvPr>
            <p:ph idx="1"/>
          </p:nvPr>
        </p:nvPicPr>
        <p:blipFill>
          <a:blip r:embed="rId2" cstate="print"/>
          <a:srcRect/>
          <a:stretch>
            <a:fillRect/>
          </a:stretch>
        </p:blipFill>
        <p:spPr>
          <a:xfrm>
            <a:off x="2057400" y="1981200"/>
            <a:ext cx="4108450" cy="4352925"/>
          </a:xfrm>
          <a:noFill/>
        </p:spPr>
      </p:pic>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81000" y="838200"/>
            <a:ext cx="8229600" cy="1143000"/>
          </a:xfrm>
        </p:spPr>
        <p:txBody>
          <a:bodyPr anchor="ctr">
            <a:normAutofit fontScale="90000"/>
          </a:bodyPr>
          <a:lstStyle/>
          <a:p>
            <a:pPr algn="ctr" eaLnBrk="1" hangingPunct="1">
              <a:defRPr/>
            </a:pPr>
            <a:r>
              <a:rPr lang="fr-FR" sz="2000" dirty="0" smtClean="0">
                <a:solidFill>
                  <a:srgbClr val="0B5395"/>
                </a:solidFill>
                <a:cs typeface="+mj-cs"/>
              </a:rPr>
              <a:t> </a:t>
            </a:r>
            <a:r>
              <a:rPr lang="en-US" sz="2000" dirty="0" smtClean="0">
                <a:solidFill>
                  <a:srgbClr val="0B5395"/>
                </a:solidFill>
                <a:cs typeface="+mj-cs"/>
              </a:rPr>
              <a:t/>
            </a:r>
            <a:br>
              <a:rPr lang="en-US" sz="2000" dirty="0" smtClean="0">
                <a:solidFill>
                  <a:srgbClr val="0B5395"/>
                </a:solidFill>
                <a:cs typeface="+mj-cs"/>
              </a:rPr>
            </a:br>
            <a:r>
              <a:rPr lang="en-US" sz="2800" dirty="0" smtClean="0">
                <a:cs typeface="+mj-cs"/>
              </a:rPr>
              <a:t> </a:t>
            </a:r>
            <a:r>
              <a:rPr lang="en-US" sz="2800" b="1" dirty="0" smtClean="0">
                <a:solidFill>
                  <a:schemeClr val="tx1"/>
                </a:solidFill>
              </a:rPr>
              <a:t>L</a:t>
            </a:r>
            <a:r>
              <a:rPr lang="fr-FR" sz="2800" b="1" dirty="0" smtClean="0">
                <a:solidFill>
                  <a:schemeClr val="tx1"/>
                </a:solidFill>
              </a:rPr>
              <a:t>a réalité de Paris c’est que dans certains quartiers vous aurez du mal à trouver un restaurant français </a:t>
            </a:r>
            <a:r>
              <a:rPr lang="en-US" sz="2800" b="1" dirty="0" smtClean="0">
                <a:cs typeface="+mj-cs"/>
              </a:rPr>
              <a:t/>
            </a:r>
            <a:br>
              <a:rPr lang="en-US" sz="2800" b="1" dirty="0" smtClean="0">
                <a:cs typeface="+mj-cs"/>
              </a:rPr>
            </a:br>
            <a:endParaRPr lang="en-US" sz="2800" b="1" dirty="0" smtClean="0">
              <a:solidFill>
                <a:schemeClr val="tx1"/>
              </a:solidFill>
              <a:cs typeface="+mj-cs"/>
            </a:endParaRPr>
          </a:p>
        </p:txBody>
      </p:sp>
      <p:pic>
        <p:nvPicPr>
          <p:cNvPr id="3075" name="Content Placeholder 3" descr="paris restaurants.jpg"/>
          <p:cNvPicPr>
            <a:picLocks noGrp="1" noChangeAspect="1"/>
          </p:cNvPicPr>
          <p:nvPr>
            <p:ph idx="1"/>
          </p:nvPr>
        </p:nvPicPr>
        <p:blipFill>
          <a:blip r:embed="rId2" cstate="print"/>
          <a:stretch>
            <a:fillRect/>
          </a:stretch>
        </p:blipFill>
        <p:spPr>
          <a:xfrm>
            <a:off x="381000" y="2057400"/>
            <a:ext cx="8382000" cy="4191000"/>
          </a:xfrm>
          <a:ln w="34925">
            <a:solidFill>
              <a:schemeClr val="accent1">
                <a:lumMod val="60000"/>
                <a:lumOff val="40000"/>
              </a:schemeClr>
            </a:solidFill>
          </a:ln>
        </p:spPr>
      </p:pic>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685800"/>
            <a:ext cx="8229600" cy="609600"/>
          </a:xfrm>
        </p:spPr>
        <p:txBody>
          <a:bodyPr/>
          <a:lstStyle/>
          <a:p>
            <a:pPr algn="ctr" eaLnBrk="1" hangingPunct="1"/>
            <a:r>
              <a:rPr lang="fr-FR" sz="4000" b="1" dirty="0" smtClean="0">
                <a:ea typeface="ＭＳ Ｐゴシック"/>
              </a:rPr>
              <a:t>Principes de l’interculturel en Australie</a:t>
            </a:r>
            <a:endParaRPr lang="en-US" sz="4000" b="1" dirty="0" smtClean="0">
              <a:ea typeface="ＭＳ Ｐゴシック"/>
            </a:endParaRPr>
          </a:p>
        </p:txBody>
      </p:sp>
      <p:sp>
        <p:nvSpPr>
          <p:cNvPr id="12291" name="Content Placeholder 2"/>
          <p:cNvSpPr>
            <a:spLocks noGrp="1"/>
          </p:cNvSpPr>
          <p:nvPr>
            <p:ph idx="1"/>
          </p:nvPr>
        </p:nvSpPr>
        <p:spPr>
          <a:xfrm>
            <a:off x="457200" y="1524000"/>
            <a:ext cx="8229600" cy="4602163"/>
          </a:xfrm>
        </p:spPr>
        <p:txBody>
          <a:bodyPr/>
          <a:lstStyle/>
          <a:p>
            <a:pPr eaLnBrk="1" hangingPunct="1">
              <a:buFont typeface="Arial" pitchFamily="34" charset="0"/>
              <a:buNone/>
            </a:pPr>
            <a:r>
              <a:rPr lang="en-US" sz="2000" i="1" dirty="0" smtClean="0">
                <a:ea typeface="ＭＳ Ｐゴシック"/>
              </a:rPr>
              <a:t>     </a:t>
            </a:r>
            <a:endParaRPr lang="fr-FR" sz="2000" i="1" dirty="0" smtClean="0">
              <a:ea typeface="ＭＳ Ｐゴシック"/>
            </a:endParaRPr>
          </a:p>
          <a:p>
            <a:pPr>
              <a:buFont typeface="Arial" charset="0"/>
              <a:buNone/>
            </a:pPr>
            <a:r>
              <a:rPr lang="en-US" sz="2800" i="1" dirty="0" smtClean="0"/>
              <a:t>…</a:t>
            </a:r>
            <a:r>
              <a:rPr lang="fr-FR" sz="2800" i="1" dirty="0" smtClean="0"/>
              <a:t> </a:t>
            </a:r>
            <a:r>
              <a:rPr lang="fr-FR" sz="2800" b="1" i="1" u="sng" dirty="0" smtClean="0">
                <a:solidFill>
                  <a:srgbClr val="0B5395"/>
                </a:solidFill>
              </a:rPr>
              <a:t>un plus grand emploi de l’anglais dans les classes de langue </a:t>
            </a:r>
            <a:r>
              <a:rPr lang="fr-FR" sz="2800" i="1" dirty="0" smtClean="0">
                <a:solidFill>
                  <a:srgbClr val="0B5395"/>
                </a:solidFill>
              </a:rPr>
              <a:t>pour faciliter l’apprentissage des langues, par exemple pour analyser, pour établir des liens et pour réfléchir sur sa propre culture et celles des autres»</a:t>
            </a:r>
          </a:p>
          <a:p>
            <a:pPr>
              <a:buFont typeface="Arial" charset="0"/>
              <a:buNone/>
            </a:pPr>
            <a:r>
              <a:rPr lang="en-US" sz="1800" i="1" dirty="0" smtClean="0"/>
              <a:t>(Getting started with ICLL</a:t>
            </a:r>
            <a:r>
              <a:rPr lang="en-US" sz="1800" dirty="0" smtClean="0"/>
              <a:t> – Asian Languages Professional Learning Project p.10)</a:t>
            </a:r>
            <a:endParaRPr lang="en-US" sz="1800" dirty="0" smtClean="0"/>
          </a:p>
          <a:p>
            <a:pPr>
              <a:buNone/>
            </a:pPr>
            <a:r>
              <a:rPr lang="en-US" sz="1800" dirty="0" smtClean="0"/>
              <a:t>Australian Government Department of Education, Science and Training: Asian Languages Professional Learning Project  (2008)</a:t>
            </a:r>
            <a:r>
              <a:rPr lang="en-US" sz="1800" i="1" dirty="0" smtClean="0"/>
              <a:t> Getting Started with </a:t>
            </a:r>
            <a:r>
              <a:rPr lang="en-US" sz="1800" i="1" dirty="0" err="1" smtClean="0"/>
              <a:t>IcLL</a:t>
            </a:r>
            <a:endParaRPr lang="en-US" sz="1800" dirty="0" smtClean="0"/>
          </a:p>
          <a:p>
            <a:pPr>
              <a:buNone/>
            </a:pPr>
            <a:r>
              <a:rPr lang="en-US" sz="2800" i="1" dirty="0" smtClean="0"/>
              <a:t> </a:t>
            </a:r>
            <a:endParaRPr lang="en-US" sz="2800" dirty="0" smtClean="0"/>
          </a:p>
          <a:p>
            <a:pPr eaLnBrk="1" hangingPunct="1">
              <a:buFont typeface="Arial" pitchFamily="34" charset="0"/>
              <a:buNone/>
            </a:pPr>
            <a:endParaRPr lang="fr-FR" sz="2800" b="1" i="1" dirty="0" smtClean="0">
              <a:solidFill>
                <a:srgbClr val="0B5395"/>
              </a:solidFill>
              <a:ea typeface="ＭＳ Ｐゴシック"/>
            </a:endParaRPr>
          </a:p>
          <a:p>
            <a:pPr eaLnBrk="1" hangingPunct="1">
              <a:buFont typeface="Arial" pitchFamily="34" charset="0"/>
              <a:buNone/>
            </a:pPr>
            <a:endParaRPr lang="en-US" sz="2400" dirty="0" smtClean="0">
              <a:solidFill>
                <a:srgbClr val="0B5395"/>
              </a:solidFill>
              <a:ea typeface="ＭＳ Ｐゴシック"/>
            </a:endParaRPr>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52400" y="685800"/>
            <a:ext cx="8229600" cy="639763"/>
          </a:xfrm>
        </p:spPr>
        <p:txBody>
          <a:bodyPr/>
          <a:lstStyle/>
          <a:p>
            <a:pPr algn="ctr" eaLnBrk="1" hangingPunct="1"/>
            <a:r>
              <a:rPr lang="fr-FR" sz="3600" b="1" dirty="0" smtClean="0">
                <a:ea typeface="ＭＳ Ｐゴシック"/>
              </a:rPr>
              <a:t>Principes de l’interculturel en Australie</a:t>
            </a:r>
            <a:endParaRPr lang="en-US" sz="3600" dirty="0" smtClean="0">
              <a:ea typeface="ＭＳ Ｐゴシック"/>
            </a:endParaRPr>
          </a:p>
        </p:txBody>
      </p:sp>
      <p:sp>
        <p:nvSpPr>
          <p:cNvPr id="13315" name="Content Placeholder 2"/>
          <p:cNvSpPr>
            <a:spLocks noGrp="1"/>
          </p:cNvSpPr>
          <p:nvPr>
            <p:ph idx="1"/>
          </p:nvPr>
        </p:nvSpPr>
        <p:spPr>
          <a:xfrm>
            <a:off x="457200" y="1524001"/>
            <a:ext cx="8229600" cy="4800600"/>
          </a:xfrm>
        </p:spPr>
        <p:txBody>
          <a:bodyPr/>
          <a:lstStyle/>
          <a:p>
            <a:pPr>
              <a:buNone/>
            </a:pPr>
            <a:r>
              <a:rPr lang="en-US" sz="3200" i="1" dirty="0" smtClean="0">
                <a:solidFill>
                  <a:schemeClr val="accent1">
                    <a:lumMod val="50000"/>
                  </a:schemeClr>
                </a:solidFill>
                <a:latin typeface="+mj-lt"/>
              </a:rPr>
              <a:t>   </a:t>
            </a:r>
          </a:p>
          <a:p>
            <a:pPr>
              <a:buFont typeface="Arial" charset="0"/>
              <a:buNone/>
            </a:pPr>
            <a:r>
              <a:rPr lang="fr-FR" sz="2800" b="1" i="1" dirty="0" smtClean="0"/>
              <a:t>« </a:t>
            </a:r>
            <a:r>
              <a:rPr lang="fr-FR" sz="2800" b="1" i="1" dirty="0" smtClean="0">
                <a:solidFill>
                  <a:srgbClr val="0B5395"/>
                </a:solidFill>
              </a:rPr>
              <a:t>Notre classe aujourd’hui était un peu différente parce que nous avons discuté des questions au sujet de l’Indonésie au lieu de simplement apprendre la langue. Ce n’était pas seulement une classe d’instruction de plus, mais plutôt une discussion. »</a:t>
            </a:r>
            <a:endParaRPr lang="fr-FR" sz="2800" i="1" dirty="0" smtClean="0">
              <a:solidFill>
                <a:srgbClr val="0B5395"/>
              </a:solidFill>
            </a:endParaRPr>
          </a:p>
          <a:p>
            <a:pPr>
              <a:buNone/>
            </a:pPr>
            <a:r>
              <a:rPr lang="en-US" sz="2800" i="1" dirty="0" smtClean="0"/>
              <a:t> </a:t>
            </a:r>
            <a:r>
              <a:rPr lang="en-US" sz="2000" dirty="0" smtClean="0"/>
              <a:t>(</a:t>
            </a:r>
            <a:r>
              <a:rPr lang="en-US" sz="2000" i="1" dirty="0" smtClean="0"/>
              <a:t>Getting started with ICLL</a:t>
            </a:r>
            <a:r>
              <a:rPr lang="en-US" sz="2000" dirty="0" smtClean="0"/>
              <a:t> – Asian Languages Professional Learning Project p.10</a:t>
            </a:r>
            <a:r>
              <a:rPr lang="en-US" sz="2800" dirty="0" smtClean="0"/>
              <a:t>)</a:t>
            </a:r>
          </a:p>
          <a:p>
            <a:pPr eaLnBrk="1" hangingPunct="1">
              <a:buNone/>
            </a:pPr>
            <a:endParaRPr lang="en-US" sz="2000" i="1" dirty="0" smtClean="0">
              <a:ea typeface="ＭＳ Ｐゴシック"/>
            </a:endParaRPr>
          </a:p>
          <a:p>
            <a:pPr eaLnBrk="1" hangingPunct="1">
              <a:buNone/>
            </a:pPr>
            <a:endParaRPr lang="en-US" sz="2000" i="1" dirty="0" smtClean="0">
              <a:ea typeface="ＭＳ Ｐゴシック"/>
            </a:endParaRPr>
          </a:p>
          <a:p>
            <a:pPr eaLnBrk="1" hangingPunct="1">
              <a:buNone/>
            </a:pPr>
            <a:endParaRPr lang="en-US" sz="1600" dirty="0" smtClean="0">
              <a:ea typeface="ＭＳ Ｐゴシック"/>
            </a:endParaRPr>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1200150"/>
          </a:xfrm>
        </p:spPr>
        <p:txBody>
          <a:bodyPr/>
          <a:lstStyle/>
          <a:p>
            <a:pPr algn="ctr"/>
            <a:r>
              <a:rPr lang="en-US" dirty="0" smtClean="0"/>
              <a:t> </a:t>
            </a:r>
            <a:r>
              <a:rPr lang="en-US" sz="3200" dirty="0" smtClean="0"/>
              <a:t>La langue </a:t>
            </a:r>
            <a:r>
              <a:rPr lang="en-US" sz="3200" dirty="0" err="1" smtClean="0"/>
              <a:t>c’est</a:t>
            </a:r>
            <a:r>
              <a:rPr lang="en-US" sz="3200" dirty="0" smtClean="0"/>
              <a:t> la culture et la culture </a:t>
            </a:r>
            <a:r>
              <a:rPr lang="en-US" sz="3200" dirty="0" err="1" smtClean="0"/>
              <a:t>c’est</a:t>
            </a:r>
            <a:r>
              <a:rPr lang="en-US" sz="3200" dirty="0" smtClean="0"/>
              <a:t> la langue</a:t>
            </a:r>
            <a:endParaRPr lang="en-US" sz="3200" dirty="0"/>
          </a:p>
        </p:txBody>
      </p:sp>
      <p:sp>
        <p:nvSpPr>
          <p:cNvPr id="3" name="Content Placeholder 2"/>
          <p:cNvSpPr>
            <a:spLocks noGrp="1"/>
          </p:cNvSpPr>
          <p:nvPr>
            <p:ph idx="1"/>
          </p:nvPr>
        </p:nvSpPr>
        <p:spPr/>
        <p:txBody>
          <a:bodyPr/>
          <a:lstStyle/>
          <a:p>
            <a:pPr>
              <a:buNone/>
            </a:pPr>
            <a:endParaRPr lang="fr-FR" sz="3600" dirty="0" smtClean="0">
              <a:solidFill>
                <a:schemeClr val="tx2">
                  <a:lumMod val="75000"/>
                </a:schemeClr>
              </a:solidFill>
              <a:latin typeface="+mj-lt"/>
            </a:endParaRPr>
          </a:p>
          <a:p>
            <a:pPr algn="ctr">
              <a:buNone/>
            </a:pPr>
            <a:r>
              <a:rPr lang="fr-FR" sz="3600" dirty="0" smtClean="0">
                <a:solidFill>
                  <a:schemeClr val="tx2">
                    <a:lumMod val="75000"/>
                  </a:schemeClr>
                </a:solidFill>
                <a:latin typeface="+mj-lt"/>
              </a:rPr>
              <a:t>« </a:t>
            </a:r>
            <a:r>
              <a:rPr lang="fr-FR" sz="3600" i="1" dirty="0" smtClean="0">
                <a:solidFill>
                  <a:schemeClr val="tx2">
                    <a:lumMod val="75000"/>
                  </a:schemeClr>
                </a:solidFill>
                <a:latin typeface="+mj-lt"/>
              </a:rPr>
              <a:t>Toute langue véhicule avec elle une culture dont elle est à la fois la productrice et le produit. </a:t>
            </a:r>
            <a:r>
              <a:rPr lang="fr-FR" sz="3600" dirty="0" smtClean="0">
                <a:solidFill>
                  <a:schemeClr val="tx2">
                    <a:lumMod val="75000"/>
                  </a:schemeClr>
                </a:solidFill>
                <a:latin typeface="+mj-lt"/>
              </a:rPr>
              <a:t>» </a:t>
            </a:r>
            <a:endParaRPr lang="fr-FR" sz="3600" dirty="0" smtClean="0">
              <a:solidFill>
                <a:schemeClr val="tx2">
                  <a:lumMod val="75000"/>
                </a:schemeClr>
              </a:solidFill>
              <a:latin typeface="+mj-lt"/>
            </a:endParaRPr>
          </a:p>
          <a:p>
            <a:pPr>
              <a:buNone/>
            </a:pPr>
            <a:r>
              <a:rPr lang="fr-FR" sz="3600" dirty="0" smtClean="0">
                <a:solidFill>
                  <a:schemeClr val="tx2">
                    <a:lumMod val="75000"/>
                  </a:schemeClr>
                </a:solidFill>
                <a:latin typeface="+mj-lt"/>
              </a:rPr>
              <a:t>         (Porcher, L. 1995)</a:t>
            </a:r>
            <a:endParaRPr lang="fr-FR" sz="3600" dirty="0" smtClean="0">
              <a:solidFill>
                <a:schemeClr val="tx2">
                  <a:lumMod val="75000"/>
                </a:schemeClr>
              </a:solidFill>
              <a:latin typeface="+mj-lt"/>
            </a:endParaRPr>
          </a:p>
          <a:p>
            <a:pPr>
              <a:buNone/>
            </a:pPr>
            <a:endParaRPr lang="en-US" sz="3600" dirty="0" smtClean="0">
              <a:solidFill>
                <a:schemeClr val="tx1">
                  <a:lumMod val="75000"/>
                  <a:lumOff val="25000"/>
                </a:schemeClr>
              </a:solidFill>
              <a:latin typeface="+mj-lt"/>
            </a:endParaRPr>
          </a:p>
          <a:p>
            <a:endParaRPr lang="en-US" dirty="0"/>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666750"/>
          </a:xfrm>
        </p:spPr>
        <p:txBody>
          <a:bodyPr/>
          <a:lstStyle/>
          <a:p>
            <a:pPr algn="ctr"/>
            <a:r>
              <a:rPr lang="en-US" sz="4800" b="1" dirty="0" smtClean="0"/>
              <a:t>La culture </a:t>
            </a:r>
            <a:r>
              <a:rPr lang="en-US" sz="4800" b="1" dirty="0" err="1" smtClean="0"/>
              <a:t>dans</a:t>
            </a:r>
            <a:r>
              <a:rPr lang="en-US" sz="4800" b="1" dirty="0" smtClean="0"/>
              <a:t> la langue</a:t>
            </a:r>
            <a:endParaRPr lang="en-US" sz="4800" b="1" dirty="0"/>
          </a:p>
        </p:txBody>
      </p:sp>
      <p:sp>
        <p:nvSpPr>
          <p:cNvPr id="3" name="Content Placeholder 2"/>
          <p:cNvSpPr>
            <a:spLocks noGrp="1"/>
          </p:cNvSpPr>
          <p:nvPr>
            <p:ph idx="1"/>
          </p:nvPr>
        </p:nvSpPr>
        <p:spPr>
          <a:xfrm>
            <a:off x="609600" y="1600200"/>
            <a:ext cx="3200400" cy="369332"/>
          </a:xfrm>
        </p:spPr>
        <p:txBody>
          <a:bodyPr wrap="square">
            <a:spAutoFit/>
          </a:bodyPr>
          <a:lstStyle/>
          <a:p>
            <a:pPr lvl="5"/>
            <a:r>
              <a:rPr lang="fr-FR" i="1" dirty="0" smtClean="0"/>
              <a:t> Salut! </a:t>
            </a:r>
          </a:p>
        </p:txBody>
      </p:sp>
      <p:sp>
        <p:nvSpPr>
          <p:cNvPr id="7" name="Content Placeholder 2"/>
          <p:cNvSpPr txBox="1">
            <a:spLocks/>
          </p:cNvSpPr>
          <p:nvPr/>
        </p:nvSpPr>
        <p:spPr bwMode="auto">
          <a:xfrm>
            <a:off x="381000" y="1981200"/>
            <a:ext cx="3276600" cy="701731"/>
          </a:xfrm>
          <a:prstGeom prst="rect">
            <a:avLst/>
          </a:prstGeom>
          <a:noFill/>
          <a:ln w="9525">
            <a:noFill/>
            <a:miter lim="800000"/>
            <a:headEnd/>
            <a:tailEnd/>
          </a:ln>
        </p:spPr>
        <p:txBody>
          <a:bodyPr vert="horz" wrap="square" lIns="0" tIns="45720" rIns="0" bIns="45720" numCol="1" anchor="ctr" anchorCtr="0" compatLnSpc="1">
            <a:prstTxWarp prst="textNoShape">
              <a:avLst/>
            </a:prstTxWarp>
            <a:spAutoFit/>
          </a:bodyPr>
          <a:lstStyle/>
          <a:p>
            <a:pPr marL="1737360" marR="0" lvl="5" indent="-210312" algn="ctr" defTabSz="914400" rtl="0" eaLnBrk="1" fontAlgn="auto" latinLnBrk="0" hangingPunct="1">
              <a:lnSpc>
                <a:spcPct val="100000"/>
              </a:lnSpc>
              <a:spcBef>
                <a:spcPct val="20000"/>
              </a:spcBef>
              <a:spcAft>
                <a:spcPts val="0"/>
              </a:spcAft>
              <a:buClr>
                <a:schemeClr val="accent5"/>
              </a:buClr>
              <a:buSzPct val="80000"/>
              <a:buFont typeface="Wingdings 2"/>
              <a:buChar char=""/>
              <a:tabLst/>
              <a:defRPr/>
            </a:pPr>
            <a:r>
              <a:rPr kumimoji="0" lang="fr-FR" sz="1800" b="0" i="1" u="none" strike="noStrike" kern="1200" cap="none" spc="0" normalizeH="0" baseline="0" noProof="0" dirty="0" smtClean="0">
                <a:ln>
                  <a:noFill/>
                </a:ln>
                <a:solidFill>
                  <a:schemeClr val="tx1"/>
                </a:solidFill>
                <a:effectLst/>
                <a:uLnTx/>
                <a:uFillTx/>
                <a:latin typeface="+mn-lt"/>
                <a:ea typeface="+mn-ea"/>
                <a:cs typeface="+mn-cs"/>
              </a:rPr>
              <a:t>Bonjour ! </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1737360" marR="0" lvl="5" indent="-210312" algn="ctr" defTabSz="914400" rtl="0" eaLnBrk="1" fontAlgn="auto" latinLnBrk="0" hangingPunct="1">
              <a:lnSpc>
                <a:spcPct val="100000"/>
              </a:lnSpc>
              <a:spcBef>
                <a:spcPct val="20000"/>
              </a:spcBef>
              <a:spcAft>
                <a:spcPts val="0"/>
              </a:spcAft>
              <a:buClr>
                <a:schemeClr val="accent5"/>
              </a:buClr>
              <a:buSzPct val="80000"/>
              <a:buFont typeface="Wingdings 2"/>
              <a:buChar char=""/>
              <a:tabLst/>
              <a:defRPr/>
            </a:pPr>
            <a:r>
              <a:rPr kumimoji="0" lang="fr-FR" sz="1800" b="0" i="1" u="none" strike="noStrike" kern="1200" cap="none" spc="0" normalizeH="0" baseline="0" noProof="0" dirty="0" smtClean="0">
                <a:ln>
                  <a:noFill/>
                </a:ln>
                <a:solidFill>
                  <a:schemeClr val="tx1"/>
                </a:solidFill>
                <a:effectLst/>
                <a:uLnTx/>
                <a:uFillTx/>
                <a:latin typeface="+mn-lt"/>
                <a:ea typeface="+mn-ea"/>
                <a:cs typeface="+mn-cs"/>
              </a:rPr>
              <a:t>Bonsoir ! </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1" name="Content Placeholder 2"/>
          <p:cNvSpPr txBox="1">
            <a:spLocks/>
          </p:cNvSpPr>
          <p:nvPr/>
        </p:nvSpPr>
        <p:spPr bwMode="auto">
          <a:xfrm>
            <a:off x="609600" y="2667000"/>
            <a:ext cx="3657600" cy="7017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1737360" marR="0" lvl="5" indent="-210312" algn="l" defTabSz="914400" rtl="0" eaLnBrk="1" fontAlgn="auto" latinLnBrk="0" hangingPunct="1">
              <a:lnSpc>
                <a:spcPct val="100000"/>
              </a:lnSpc>
              <a:spcBef>
                <a:spcPct val="20000"/>
              </a:spcBef>
              <a:spcAft>
                <a:spcPts val="0"/>
              </a:spcAft>
              <a:buClr>
                <a:schemeClr val="accent5"/>
              </a:buClr>
              <a:buSzPct val="80000"/>
              <a:buFont typeface="Wingdings 2"/>
              <a:buChar char=""/>
              <a:tabLst/>
              <a:defRPr/>
            </a:pPr>
            <a:r>
              <a:rPr kumimoji="0" lang="en-US" sz="1800" b="0" i="1" u="none" strike="noStrike" kern="1200" cap="none" spc="0" normalizeH="0" baseline="0" noProof="0" dirty="0" smtClean="0">
                <a:ln>
                  <a:noFill/>
                </a:ln>
                <a:solidFill>
                  <a:schemeClr val="tx1"/>
                </a:solidFill>
                <a:effectLst/>
                <a:uLnTx/>
                <a:uFillTx/>
                <a:latin typeface="+mn-lt"/>
                <a:ea typeface="+mn-ea"/>
                <a:cs typeface="+mn-cs"/>
              </a:rPr>
              <a:t>*</a:t>
            </a:r>
            <a:r>
              <a:rPr kumimoji="0" lang="fr-FR" sz="1800" b="0" i="1" u="none" strike="noStrike" kern="1200" cap="none" spc="0" normalizeH="0" baseline="0" noProof="0" dirty="0" smtClean="0">
                <a:ln>
                  <a:noFill/>
                </a:ln>
                <a:solidFill>
                  <a:schemeClr val="tx1"/>
                </a:solidFill>
                <a:effectLst/>
                <a:uLnTx/>
                <a:uFillTx/>
                <a:latin typeface="+mn-lt"/>
                <a:ea typeface="+mn-ea"/>
                <a:cs typeface="+mn-cs"/>
              </a:rPr>
              <a:t>Bon matin!</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1737360" marR="0" lvl="5" indent="-210312" algn="l" defTabSz="914400" rtl="0" eaLnBrk="1" fontAlgn="auto" latinLnBrk="0" hangingPunct="1">
              <a:lnSpc>
                <a:spcPct val="100000"/>
              </a:lnSpc>
              <a:spcBef>
                <a:spcPct val="20000"/>
              </a:spcBef>
              <a:spcAft>
                <a:spcPts val="0"/>
              </a:spcAft>
              <a:buClr>
                <a:schemeClr val="accent5"/>
              </a:buClr>
              <a:buSzPct val="80000"/>
              <a:buFont typeface="Wingdings 2"/>
              <a:buChar char=""/>
              <a:tabLst/>
              <a:defRPr/>
            </a:pPr>
            <a:r>
              <a:rPr kumimoji="0" lang="en-US" sz="1800" b="0" i="1" u="none" strike="noStrike" kern="1200" cap="none" spc="0" normalizeH="0" baseline="0" noProof="0" dirty="0" smtClean="0">
                <a:ln>
                  <a:noFill/>
                </a:ln>
                <a:solidFill>
                  <a:schemeClr val="tx1"/>
                </a:solidFill>
                <a:effectLst/>
                <a:uLnTx/>
                <a:uFillTx/>
                <a:latin typeface="+mn-lt"/>
                <a:ea typeface="+mn-ea"/>
                <a:cs typeface="+mn-cs"/>
              </a:rPr>
              <a:t>Bon après-midi</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2" name="Content Placeholder 2"/>
          <p:cNvSpPr txBox="1">
            <a:spLocks/>
          </p:cNvSpPr>
          <p:nvPr/>
        </p:nvSpPr>
        <p:spPr bwMode="auto">
          <a:xfrm>
            <a:off x="609600" y="3429000"/>
            <a:ext cx="3886200" cy="7017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1737360" marR="0" lvl="5" indent="-210312" algn="l" defTabSz="914400" rtl="0" eaLnBrk="1" fontAlgn="auto" latinLnBrk="0" hangingPunct="1">
              <a:lnSpc>
                <a:spcPct val="100000"/>
              </a:lnSpc>
              <a:spcBef>
                <a:spcPct val="20000"/>
              </a:spcBef>
              <a:spcAft>
                <a:spcPts val="0"/>
              </a:spcAft>
              <a:buClr>
                <a:schemeClr val="accent5"/>
              </a:buClr>
              <a:buSzPct val="80000"/>
              <a:buFont typeface="Wingdings 2"/>
              <a:buChar char=""/>
              <a:tabLst/>
              <a:defRPr/>
            </a:pPr>
            <a:r>
              <a:rPr kumimoji="0" lang="en-US" sz="1800" b="0" i="1" u="none" strike="noStrike" kern="1200" cap="none" spc="0" normalizeH="0" baseline="0" noProof="0" dirty="0" smtClean="0">
                <a:ln>
                  <a:noFill/>
                </a:ln>
                <a:solidFill>
                  <a:schemeClr val="tx1"/>
                </a:solidFill>
                <a:effectLst/>
                <a:uLnTx/>
                <a:uFillTx/>
                <a:latin typeface="+mn-lt"/>
                <a:ea typeface="+mn-ea"/>
                <a:cs typeface="+mn-cs"/>
              </a:rPr>
              <a:t>la table  les tables</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1737360" marR="0" lvl="5" indent="-210312" algn="l" defTabSz="914400" rtl="0" eaLnBrk="1" fontAlgn="auto" latinLnBrk="0" hangingPunct="1">
              <a:lnSpc>
                <a:spcPct val="100000"/>
              </a:lnSpc>
              <a:spcBef>
                <a:spcPct val="20000"/>
              </a:spcBef>
              <a:spcAft>
                <a:spcPts val="0"/>
              </a:spcAft>
              <a:buClr>
                <a:schemeClr val="accent5"/>
              </a:buClr>
              <a:buSzPct val="80000"/>
              <a:buFont typeface="Wingdings 2"/>
              <a:buChar char=""/>
              <a:tabLst/>
              <a:defRPr/>
            </a:pPr>
            <a:r>
              <a:rPr kumimoji="0" lang="en-US" sz="1800" b="0" i="1" u="none" strike="noStrike" kern="1200" cap="none" spc="0" normalizeH="0" baseline="0" noProof="0" dirty="0" smtClean="0">
                <a:ln>
                  <a:noFill/>
                </a:ln>
                <a:solidFill>
                  <a:schemeClr val="tx1"/>
                </a:solidFill>
                <a:effectLst/>
                <a:uLnTx/>
                <a:uFillTx/>
                <a:latin typeface="+mn-lt"/>
                <a:ea typeface="+mn-ea"/>
                <a:cs typeface="+mn-cs"/>
              </a:rPr>
              <a:t>le </a:t>
            </a:r>
            <a:r>
              <a:rPr kumimoji="0" lang="en-US" sz="1800" b="0" i="1" u="none" strike="noStrike" kern="1200" cap="none" spc="0" normalizeH="0" baseline="0" noProof="0" dirty="0" err="1" smtClean="0">
                <a:ln>
                  <a:noFill/>
                </a:ln>
                <a:solidFill>
                  <a:schemeClr val="tx1"/>
                </a:solidFill>
                <a:effectLst/>
                <a:uLnTx/>
                <a:uFillTx/>
                <a:latin typeface="+mn-lt"/>
                <a:ea typeface="+mn-ea"/>
                <a:cs typeface="+mn-cs"/>
              </a:rPr>
              <a:t>livre</a:t>
            </a:r>
            <a:r>
              <a:rPr kumimoji="0" lang="en-US" sz="1800" b="0" i="1" u="none" strike="noStrike" kern="1200" cap="none" spc="0" normalizeH="0" baseline="0" noProof="0" dirty="0" smtClean="0">
                <a:ln>
                  <a:noFill/>
                </a:ln>
                <a:solidFill>
                  <a:schemeClr val="tx1"/>
                </a:solidFill>
                <a:effectLst/>
                <a:uLnTx/>
                <a:uFillTx/>
                <a:latin typeface="+mn-lt"/>
                <a:ea typeface="+mn-ea"/>
                <a:cs typeface="+mn-cs"/>
              </a:rPr>
              <a:t>   les </a:t>
            </a:r>
            <a:r>
              <a:rPr kumimoji="0" lang="en-US" sz="1800" b="0" i="1" u="none" strike="noStrike" kern="1200" cap="none" spc="0" normalizeH="0" baseline="0" noProof="0" dirty="0" err="1" smtClean="0">
                <a:ln>
                  <a:noFill/>
                </a:ln>
                <a:solidFill>
                  <a:schemeClr val="tx1"/>
                </a:solidFill>
                <a:effectLst/>
                <a:uLnTx/>
                <a:uFillTx/>
                <a:latin typeface="+mn-lt"/>
                <a:ea typeface="+mn-ea"/>
                <a:cs typeface="+mn-cs"/>
              </a:rPr>
              <a:t>livres</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3" name="Content Placeholder 2"/>
          <p:cNvSpPr txBox="1">
            <a:spLocks/>
          </p:cNvSpPr>
          <p:nvPr/>
        </p:nvSpPr>
        <p:spPr bwMode="auto">
          <a:xfrm>
            <a:off x="609600" y="4175069"/>
            <a:ext cx="4495800" cy="7017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1737360" marR="0" lvl="5" indent="-210312" algn="l" defTabSz="914400" rtl="0" eaLnBrk="1" fontAlgn="auto" latinLnBrk="0" hangingPunct="1">
              <a:lnSpc>
                <a:spcPct val="100000"/>
              </a:lnSpc>
              <a:spcBef>
                <a:spcPct val="20000"/>
              </a:spcBef>
              <a:spcAft>
                <a:spcPts val="0"/>
              </a:spcAft>
              <a:buClr>
                <a:schemeClr val="accent5"/>
              </a:buClr>
              <a:buSzPct val="80000"/>
              <a:buFont typeface="Wingdings 2"/>
              <a:buChar char=""/>
              <a:tabLst/>
              <a:defRPr/>
            </a:pPr>
            <a:r>
              <a:rPr kumimoji="0" lang="fr-FR" sz="1800" b="0" i="1" u="none" strike="noStrike" kern="1200" cap="none" spc="0" normalizeH="0" baseline="0" noProof="0" dirty="0" smtClean="0">
                <a:ln>
                  <a:noFill/>
                </a:ln>
                <a:solidFill>
                  <a:schemeClr val="tx1"/>
                </a:solidFill>
                <a:effectLst/>
                <a:uLnTx/>
                <a:uFillTx/>
                <a:latin typeface="+mn-lt"/>
                <a:ea typeface="+mn-ea"/>
                <a:cs typeface="+mn-cs"/>
              </a:rPr>
              <a:t>son chien</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1737360" marR="0" lvl="5" indent="-210312" algn="l" defTabSz="914400" rtl="0" eaLnBrk="1" fontAlgn="auto" latinLnBrk="0" hangingPunct="1">
              <a:lnSpc>
                <a:spcPct val="100000"/>
              </a:lnSpc>
              <a:spcBef>
                <a:spcPct val="20000"/>
              </a:spcBef>
              <a:spcAft>
                <a:spcPts val="0"/>
              </a:spcAft>
              <a:buClr>
                <a:schemeClr val="accent5"/>
              </a:buClr>
              <a:buSzPct val="80000"/>
              <a:buFont typeface="Wingdings 2"/>
              <a:buChar char=""/>
              <a:tabLst/>
              <a:defRPr/>
            </a:pPr>
            <a:r>
              <a:rPr kumimoji="0" lang="fr-FR" sz="1800" b="0" i="1" u="none" strike="noStrike" kern="1200" cap="none" spc="0" normalizeH="0" baseline="0" noProof="0" dirty="0" smtClean="0">
                <a:ln>
                  <a:noFill/>
                </a:ln>
                <a:solidFill>
                  <a:schemeClr val="tx1"/>
                </a:solidFill>
                <a:effectLst/>
                <a:uLnTx/>
                <a:uFillTx/>
                <a:latin typeface="+mn-lt"/>
                <a:ea typeface="+mn-ea"/>
                <a:cs typeface="+mn-cs"/>
              </a:rPr>
              <a:t>sa voiture….à lui / à elle</a:t>
            </a:r>
          </a:p>
        </p:txBody>
      </p:sp>
      <p:sp>
        <p:nvSpPr>
          <p:cNvPr id="14" name="Content Placeholder 2"/>
          <p:cNvSpPr txBox="1">
            <a:spLocks/>
          </p:cNvSpPr>
          <p:nvPr/>
        </p:nvSpPr>
        <p:spPr bwMode="auto">
          <a:xfrm>
            <a:off x="609600" y="4953000"/>
            <a:ext cx="548640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1737360" marR="0" lvl="5" indent="-210312" algn="l" defTabSz="914400" rtl="0" eaLnBrk="1" fontAlgn="auto" latinLnBrk="0" hangingPunct="1">
              <a:lnSpc>
                <a:spcPct val="100000"/>
              </a:lnSpc>
              <a:spcBef>
                <a:spcPct val="20000"/>
              </a:spcBef>
              <a:spcAft>
                <a:spcPts val="0"/>
              </a:spcAft>
              <a:buClr>
                <a:schemeClr val="accent5"/>
              </a:buClr>
              <a:buSzPct val="80000"/>
              <a:buFont typeface="Wingdings 2"/>
              <a:buChar char=""/>
              <a:tabLst/>
              <a:defRPr/>
            </a:pPr>
            <a:r>
              <a:rPr kumimoji="0" lang="fr-FR" sz="1800" b="0" i="1" u="none" strike="noStrike" kern="1200" cap="none" spc="0" normalizeH="0" baseline="0" noProof="0" dirty="0" smtClean="0">
                <a:ln>
                  <a:noFill/>
                </a:ln>
                <a:solidFill>
                  <a:schemeClr val="tx1"/>
                </a:solidFill>
                <a:effectLst/>
                <a:uLnTx/>
                <a:uFillTx/>
                <a:latin typeface="+mn-lt"/>
                <a:ea typeface="+mn-ea"/>
                <a:cs typeface="+mn-cs"/>
              </a:rPr>
              <a:t>Il est parti à Rome avec son ami(e)</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fltVal val="0"/>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000" fill="hold"/>
                                        <p:tgtEl>
                                          <p:spTgt spid="11"/>
                                        </p:tgtEl>
                                        <p:attrNameLst>
                                          <p:attrName>ppt_w</p:attrName>
                                        </p:attrNameLst>
                                      </p:cBhvr>
                                      <p:tavLst>
                                        <p:tav tm="0">
                                          <p:val>
                                            <p:fltVal val="0"/>
                                          </p:val>
                                        </p:tav>
                                        <p:tav tm="100000">
                                          <p:val>
                                            <p:strVal val="#ppt_w"/>
                                          </p:val>
                                        </p:tav>
                                      </p:tavLst>
                                    </p:anim>
                                    <p:anim calcmode="lin" valueType="num">
                                      <p:cBhvr>
                                        <p:cTn id="22" dur="1000" fill="hold"/>
                                        <p:tgtEl>
                                          <p:spTgt spid="11"/>
                                        </p:tgtEl>
                                        <p:attrNameLst>
                                          <p:attrName>ppt_h</p:attrName>
                                        </p:attrNameLst>
                                      </p:cBhvr>
                                      <p:tavLst>
                                        <p:tav tm="0">
                                          <p:val>
                                            <p:fltVal val="0"/>
                                          </p:val>
                                        </p:tav>
                                        <p:tav tm="100000">
                                          <p:val>
                                            <p:strVal val="#ppt_h"/>
                                          </p:val>
                                        </p:tav>
                                      </p:tavLst>
                                    </p:anim>
                                    <p:animEffect transition="in" filter="fade">
                                      <p:cBhvr>
                                        <p:cTn id="23" dur="10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1000" fill="hold"/>
                                        <p:tgtEl>
                                          <p:spTgt spid="12"/>
                                        </p:tgtEl>
                                        <p:attrNameLst>
                                          <p:attrName>ppt_w</p:attrName>
                                        </p:attrNameLst>
                                      </p:cBhvr>
                                      <p:tavLst>
                                        <p:tav tm="0">
                                          <p:val>
                                            <p:fltVal val="0"/>
                                          </p:val>
                                        </p:tav>
                                        <p:tav tm="100000">
                                          <p:val>
                                            <p:strVal val="#ppt_w"/>
                                          </p:val>
                                        </p:tav>
                                      </p:tavLst>
                                    </p:anim>
                                    <p:anim calcmode="lin" valueType="num">
                                      <p:cBhvr>
                                        <p:cTn id="29" dur="1000" fill="hold"/>
                                        <p:tgtEl>
                                          <p:spTgt spid="12"/>
                                        </p:tgtEl>
                                        <p:attrNameLst>
                                          <p:attrName>ppt_h</p:attrName>
                                        </p:attrNameLst>
                                      </p:cBhvr>
                                      <p:tavLst>
                                        <p:tav tm="0">
                                          <p:val>
                                            <p:fltVal val="0"/>
                                          </p:val>
                                        </p:tav>
                                        <p:tav tm="100000">
                                          <p:val>
                                            <p:strVal val="#ppt_h"/>
                                          </p:val>
                                        </p:tav>
                                      </p:tavLst>
                                    </p:anim>
                                    <p:animEffect transition="in" filter="fade">
                                      <p:cBhvr>
                                        <p:cTn id="30" dur="10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ppt_w</p:attrName>
                                        </p:attrNameLst>
                                      </p:cBhvr>
                                      <p:tavLst>
                                        <p:tav tm="0">
                                          <p:val>
                                            <p:fltVal val="0"/>
                                          </p:val>
                                        </p:tav>
                                        <p:tav tm="100000">
                                          <p:val>
                                            <p:strVal val="#ppt_w"/>
                                          </p:val>
                                        </p:tav>
                                      </p:tavLst>
                                    </p:anim>
                                    <p:anim calcmode="lin" valueType="num">
                                      <p:cBhvr>
                                        <p:cTn id="36" dur="1000" fill="hold"/>
                                        <p:tgtEl>
                                          <p:spTgt spid="13"/>
                                        </p:tgtEl>
                                        <p:attrNameLst>
                                          <p:attrName>ppt_h</p:attrName>
                                        </p:attrNameLst>
                                      </p:cBhvr>
                                      <p:tavLst>
                                        <p:tav tm="0">
                                          <p:val>
                                            <p:fltVal val="0"/>
                                          </p:val>
                                        </p:tav>
                                        <p:tav tm="100000">
                                          <p:val>
                                            <p:strVal val="#ppt_h"/>
                                          </p:val>
                                        </p:tav>
                                      </p:tavLst>
                                    </p:anim>
                                    <p:animEffect transition="in" filter="fade">
                                      <p:cBhvr>
                                        <p:cTn id="37" dur="10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1000" fill="hold"/>
                                        <p:tgtEl>
                                          <p:spTgt spid="14"/>
                                        </p:tgtEl>
                                        <p:attrNameLst>
                                          <p:attrName>ppt_w</p:attrName>
                                        </p:attrNameLst>
                                      </p:cBhvr>
                                      <p:tavLst>
                                        <p:tav tm="0">
                                          <p:val>
                                            <p:fltVal val="0"/>
                                          </p:val>
                                        </p:tav>
                                        <p:tav tm="100000">
                                          <p:val>
                                            <p:strVal val="#ppt_w"/>
                                          </p:val>
                                        </p:tav>
                                      </p:tavLst>
                                    </p:anim>
                                    <p:anim calcmode="lin" valueType="num">
                                      <p:cBhvr>
                                        <p:cTn id="43" dur="1000" fill="hold"/>
                                        <p:tgtEl>
                                          <p:spTgt spid="14"/>
                                        </p:tgtEl>
                                        <p:attrNameLst>
                                          <p:attrName>ppt_h</p:attrName>
                                        </p:attrNameLst>
                                      </p:cBhvr>
                                      <p:tavLst>
                                        <p:tav tm="0">
                                          <p:val>
                                            <p:fltVal val="0"/>
                                          </p:val>
                                        </p:tav>
                                        <p:tav tm="100000">
                                          <p:val>
                                            <p:strVal val="#ppt_h"/>
                                          </p:val>
                                        </p:tav>
                                      </p:tavLst>
                                    </p:anim>
                                    <p:animEffect transition="in" filter="fade">
                                      <p:cBhvr>
                                        <p:cTn id="4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11" grpId="0"/>
      <p:bldP spid="12" grpId="0"/>
      <p:bldP spid="13" grpId="0"/>
      <p:bldP spid="1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ＭＳ Ｐ明朝"/>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Flow.thmx</Template>
  <TotalTime>2480</TotalTime>
  <Words>703</Words>
  <Application>Microsoft Office PowerPoint</Application>
  <PresentationFormat>On-screen Show (4:3)</PresentationFormat>
  <Paragraphs>277</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Flow</vt:lpstr>
      <vt:lpstr>  L’approche interculturelle en classe de FLE: conséquences pour la méthodologie    Alan Chamberlain   </vt:lpstr>
      <vt:lpstr>L’interculturel est un sujet dynamique - il y a toujours du nouveau! </vt:lpstr>
      <vt:lpstr>    L’interculturel peut vous aider à éviter des situations dangereuses !</vt:lpstr>
      <vt:lpstr> Un français typique?  Un moyen de confronter les stéréotypes</vt:lpstr>
      <vt:lpstr>   La réalité de Paris c’est que dans certains quartiers vous aurez du mal à trouver un restaurant français  </vt:lpstr>
      <vt:lpstr>Principes de l’interculturel en Australie</vt:lpstr>
      <vt:lpstr>Principes de l’interculturel en Australie</vt:lpstr>
      <vt:lpstr> La langue c’est la culture et la culture c’est la langue</vt:lpstr>
      <vt:lpstr>La culture dans la langue</vt:lpstr>
      <vt:lpstr>     La culture dans la langue</vt:lpstr>
      <vt:lpstr>La culture dans la langue</vt:lpstr>
      <vt:lpstr>La culture “traditionnelle”</vt:lpstr>
      <vt:lpstr> Explorer le lexique</vt:lpstr>
      <vt:lpstr>Je comprends déjà des mots français Version originale  Éd. Maison des Langues </vt:lpstr>
      <vt:lpstr>Je comprends déjà des mots français Ça roule 1 (Pearson Heinemann)</vt:lpstr>
      <vt:lpstr>            Pronoms sujets</vt:lpstr>
      <vt:lpstr>tu/vous – you: problèmes interculturels</vt:lpstr>
      <vt:lpstr>ils/elles – they</vt:lpstr>
      <vt:lpstr> Les noms des professions et métiers: Anglais</vt:lpstr>
      <vt:lpstr>          Les noms des professions et métiers : Français </vt:lpstr>
      <vt:lpstr>La féminisation des noms de métiers</vt:lpstr>
      <vt:lpstr> Critères pour la sélection de formes féminines   </vt:lpstr>
      <vt:lpstr>Questions à résoudre</vt:lpstr>
      <vt:lpstr>Le savoir-faire dans les situations sociales  Que dire? Que répondre?</vt:lpstr>
      <vt:lpstr>Le savoir-faire communicatif </vt:lpstr>
      <vt:lpstr>Le savoir-faire communicatif  </vt:lpstr>
      <vt:lpstr>Le savoir-faire communicatif</vt:lpstr>
      <vt:lpstr>         Comparaisons interculturelles</vt:lpstr>
      <vt:lpstr>Comparaisons Interculturelles</vt:lpstr>
      <vt:lpstr>La force illocutoire d’un énoncé </vt:lpstr>
      <vt:lpstr>            Le symbolisme culturel</vt:lpstr>
      <vt:lpstr>Intercultural task </vt:lpstr>
      <vt:lpstr> Chirac renforce le stéréotype</vt:lpstr>
      <vt:lpstr>A Melbourne, le jockey français Gérald Mosse renforce le stéréotype… </vt:lpstr>
      <vt:lpstr>       Combattre les stéréotypes – une tâche impossible?</vt:lpstr>
      <vt:lpstr>MERCI!De la part de deux grands héros (grands‿héros) français! Superdupont et le Concombre Masqué</vt:lpstr>
    </vt:vector>
  </TitlesOfParts>
  <Company>Lenovo (Beijing)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L’approche interculturelle en classe de FLE: conséquences pour la méthodologie </dc:title>
  <dc:creator>Lenovo User</dc:creator>
  <cp:lastModifiedBy>Lenovo User</cp:lastModifiedBy>
  <cp:revision>175</cp:revision>
  <dcterms:created xsi:type="dcterms:W3CDTF">2010-12-01T04:31:35Z</dcterms:created>
  <dcterms:modified xsi:type="dcterms:W3CDTF">2011-06-03T01:16:59Z</dcterms:modified>
</cp:coreProperties>
</file>